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5"/>
  </p:notesMasterIdLst>
  <p:sldIdLst>
    <p:sldId id="256" r:id="rId2"/>
    <p:sldId id="426" r:id="rId3"/>
    <p:sldId id="309" r:id="rId4"/>
    <p:sldId id="400" r:id="rId5"/>
    <p:sldId id="314" r:id="rId6"/>
    <p:sldId id="379" r:id="rId7"/>
    <p:sldId id="385" r:id="rId8"/>
    <p:sldId id="387" r:id="rId9"/>
    <p:sldId id="388" r:id="rId10"/>
    <p:sldId id="389" r:id="rId11"/>
    <p:sldId id="386" r:id="rId12"/>
    <p:sldId id="390" r:id="rId13"/>
    <p:sldId id="374" r:id="rId14"/>
    <p:sldId id="375" r:id="rId15"/>
    <p:sldId id="376" r:id="rId16"/>
    <p:sldId id="401" r:id="rId17"/>
    <p:sldId id="427" r:id="rId18"/>
    <p:sldId id="403" r:id="rId19"/>
    <p:sldId id="402" r:id="rId20"/>
    <p:sldId id="312" r:id="rId21"/>
    <p:sldId id="356" r:id="rId22"/>
    <p:sldId id="358" r:id="rId23"/>
    <p:sldId id="359" r:id="rId24"/>
    <p:sldId id="393" r:id="rId25"/>
    <p:sldId id="394" r:id="rId26"/>
    <p:sldId id="360" r:id="rId27"/>
    <p:sldId id="397" r:id="rId28"/>
    <p:sldId id="408" r:id="rId29"/>
    <p:sldId id="395" r:id="rId30"/>
    <p:sldId id="362" r:id="rId31"/>
    <p:sldId id="364" r:id="rId32"/>
    <p:sldId id="365" r:id="rId33"/>
    <p:sldId id="396" r:id="rId3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A1EF2B"/>
    <a:srgbClr val="6699FF"/>
    <a:srgbClr val="FFC000"/>
    <a:srgbClr val="6FA4FF"/>
    <a:srgbClr val="003569"/>
    <a:srgbClr val="5B9BD5"/>
    <a:srgbClr val="C5E0B4"/>
    <a:srgbClr val="FF868A"/>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C37D2-0773-4839-B9CE-29EC6EFCB16D}" v="411" dt="2021-12-15T07:35:40.342"/>
    <p1510:client id="{CBBC579D-46F3-4C2A-A33A-FD353DF1766E}" v="1" dt="2021-12-16T04:24:51.435"/>
    <p1510:client id="{EF7572A1-7FFA-4D03-BC0D-F70E0F840C73}" v="64" dt="2021-12-15T07:45:19.27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776" y="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다은(Kim Daeun)(dekim)" userId="b6691c31-fb45-4e45-8040-58eb86e45def" providerId="ADAL" clId="{EF7572A1-7FFA-4D03-BC0D-F70E0F840C73}"/>
    <pc:docChg chg="undo custSel addSld delSld modSld modMainMaster">
      <pc:chgData name="김다은(Kim Daeun)(dekim)" userId="b6691c31-fb45-4e45-8040-58eb86e45def" providerId="ADAL" clId="{EF7572A1-7FFA-4D03-BC0D-F70E0F840C73}" dt="2021-12-15T07:45:19.272" v="733" actId="1076"/>
      <pc:docMkLst>
        <pc:docMk/>
      </pc:docMkLst>
      <pc:sldChg chg="addSp delSp modSp add del mod delAnim modAnim modNotesTx">
        <pc:chgData name="김다은(Kim Daeun)(dekim)" userId="b6691c31-fb45-4e45-8040-58eb86e45def" providerId="ADAL" clId="{EF7572A1-7FFA-4D03-BC0D-F70E0F840C73}" dt="2021-12-15T07:31:38.053" v="732" actId="1076"/>
        <pc:sldMkLst>
          <pc:docMk/>
          <pc:sldMk cId="1145878250" sldId="256"/>
        </pc:sldMkLst>
        <pc:picChg chg="del">
          <ac:chgData name="김다은(Kim Daeun)(dekim)" userId="b6691c31-fb45-4e45-8040-58eb86e45def" providerId="ADAL" clId="{EF7572A1-7FFA-4D03-BC0D-F70E0F840C73}" dt="2021-12-15T07:29:30.811" v="730" actId="21"/>
          <ac:picMkLst>
            <pc:docMk/>
            <pc:sldMk cId="1145878250" sldId="256"/>
            <ac:picMk id="3" creationId="{05684804-6A46-4898-A4D7-3D291A7A3C31}"/>
          </ac:picMkLst>
        </pc:picChg>
        <pc:picChg chg="add mod">
          <ac:chgData name="김다은(Kim Daeun)(dekim)" userId="b6691c31-fb45-4e45-8040-58eb86e45def" providerId="ADAL" clId="{EF7572A1-7FFA-4D03-BC0D-F70E0F840C73}" dt="2021-12-15T07:31:38.053" v="732" actId="1076"/>
          <ac:picMkLst>
            <pc:docMk/>
            <pc:sldMk cId="1145878250" sldId="256"/>
            <ac:picMk id="4" creationId="{BC9D51D8-FA1C-42B2-A631-D13DE3086FBF}"/>
          </ac:picMkLst>
        </pc:picChg>
      </pc:sldChg>
      <pc:sldChg chg="add del">
        <pc:chgData name="김다은(Kim Daeun)(dekim)" userId="b6691c31-fb45-4e45-8040-58eb86e45def" providerId="ADAL" clId="{EF7572A1-7FFA-4D03-BC0D-F70E0F840C73}" dt="2021-12-13T05:07:05.324" v="713" actId="47"/>
        <pc:sldMkLst>
          <pc:docMk/>
          <pc:sldMk cId="3497961693" sldId="287"/>
        </pc:sldMkLst>
      </pc:sldChg>
      <pc:sldChg chg="add del modNotesTx">
        <pc:chgData name="김다은(Kim Daeun)(dekim)" userId="b6691c31-fb45-4e45-8040-58eb86e45def" providerId="ADAL" clId="{EF7572A1-7FFA-4D03-BC0D-F70E0F840C73}" dt="2021-12-13T04:13:30.355" v="220" actId="47"/>
        <pc:sldMkLst>
          <pc:docMk/>
          <pc:sldMk cId="2107733057" sldId="309"/>
        </pc:sldMkLst>
      </pc:sldChg>
      <pc:sldChg chg="addSp delSp modSp add del">
        <pc:chgData name="김다은(Kim Daeun)(dekim)" userId="b6691c31-fb45-4e45-8040-58eb86e45def" providerId="ADAL" clId="{EF7572A1-7FFA-4D03-BC0D-F70E0F840C73}" dt="2021-12-13T05:02:26.941" v="659"/>
        <pc:sldMkLst>
          <pc:docMk/>
          <pc:sldMk cId="446972187" sldId="311"/>
        </pc:sldMkLst>
        <pc:spChg chg="add mod">
          <ac:chgData name="김다은(Kim Daeun)(dekim)" userId="b6691c31-fb45-4e45-8040-58eb86e45def" providerId="ADAL" clId="{EF7572A1-7FFA-4D03-BC0D-F70E0F840C73}" dt="2021-12-13T05:02:26.941" v="659"/>
          <ac:spMkLst>
            <pc:docMk/>
            <pc:sldMk cId="446972187" sldId="311"/>
            <ac:spMk id="6" creationId="{0A224453-4CC2-4D2F-AD57-FF1BDDB50BE8}"/>
          </ac:spMkLst>
        </pc:spChg>
        <pc:picChg chg="del">
          <ac:chgData name="김다은(Kim Daeun)(dekim)" userId="b6691c31-fb45-4e45-8040-58eb86e45def" providerId="ADAL" clId="{EF7572A1-7FFA-4D03-BC0D-F70E0F840C73}" dt="2021-12-13T04:56:05.523" v="658" actId="478"/>
          <ac:picMkLst>
            <pc:docMk/>
            <pc:sldMk cId="446972187" sldId="311"/>
            <ac:picMk id="2" creationId="{F9648BF0-331C-478D-B8AC-B2B2A4EED8A6}"/>
          </ac:picMkLst>
        </pc:picChg>
      </pc:sldChg>
      <pc:sldChg chg="add del modNotesTx">
        <pc:chgData name="김다은(Kim Daeun)(dekim)" userId="b6691c31-fb45-4e45-8040-58eb86e45def" providerId="ADAL" clId="{EF7572A1-7FFA-4D03-BC0D-F70E0F840C73}" dt="2021-12-13T04:14:59.624" v="262" actId="20577"/>
        <pc:sldMkLst>
          <pc:docMk/>
          <pc:sldMk cId="46229504" sldId="312"/>
        </pc:sldMkLst>
      </pc:sldChg>
      <pc:sldChg chg="add del">
        <pc:chgData name="김다은(Kim Daeun)(dekim)" userId="b6691c31-fb45-4e45-8040-58eb86e45def" providerId="ADAL" clId="{EF7572A1-7FFA-4D03-BC0D-F70E0F840C73}" dt="2021-12-13T04:13:30.355" v="220" actId="47"/>
        <pc:sldMkLst>
          <pc:docMk/>
          <pc:sldMk cId="3744647489" sldId="313"/>
        </pc:sldMkLst>
      </pc:sldChg>
      <pc:sldChg chg="add del modNotesTx">
        <pc:chgData name="김다은(Kim Daeun)(dekim)" userId="b6691c31-fb45-4e45-8040-58eb86e45def" providerId="ADAL" clId="{EF7572A1-7FFA-4D03-BC0D-F70E0F840C73}" dt="2021-12-13T04:13:47.891" v="221" actId="20577"/>
        <pc:sldMkLst>
          <pc:docMk/>
          <pc:sldMk cId="3806434352" sldId="314"/>
        </pc:sldMkLst>
      </pc:sldChg>
      <pc:sldChg chg="add del">
        <pc:chgData name="김다은(Kim Daeun)(dekim)" userId="b6691c31-fb45-4e45-8040-58eb86e45def" providerId="ADAL" clId="{EF7572A1-7FFA-4D03-BC0D-F70E0F840C73}" dt="2021-12-13T04:13:30.355" v="220" actId="47"/>
        <pc:sldMkLst>
          <pc:docMk/>
          <pc:sldMk cId="3320641911" sldId="316"/>
        </pc:sldMkLst>
      </pc:sldChg>
      <pc:sldChg chg="add del">
        <pc:chgData name="김다은(Kim Daeun)(dekim)" userId="b6691c31-fb45-4e45-8040-58eb86e45def" providerId="ADAL" clId="{EF7572A1-7FFA-4D03-BC0D-F70E0F840C73}" dt="2021-12-13T05:06:06.658" v="701" actId="47"/>
        <pc:sldMkLst>
          <pc:docMk/>
          <pc:sldMk cId="4131064901" sldId="317"/>
        </pc:sldMkLst>
      </pc:sldChg>
      <pc:sldChg chg="add del">
        <pc:chgData name="김다은(Kim Daeun)(dekim)" userId="b6691c31-fb45-4e45-8040-58eb86e45def" providerId="ADAL" clId="{EF7572A1-7FFA-4D03-BC0D-F70E0F840C73}" dt="2021-12-13T05:06:07.219" v="702" actId="47"/>
        <pc:sldMkLst>
          <pc:docMk/>
          <pc:sldMk cId="1518424755" sldId="318"/>
        </pc:sldMkLst>
      </pc:sldChg>
      <pc:sldChg chg="add del">
        <pc:chgData name="김다은(Kim Daeun)(dekim)" userId="b6691c31-fb45-4e45-8040-58eb86e45def" providerId="ADAL" clId="{EF7572A1-7FFA-4D03-BC0D-F70E0F840C73}" dt="2021-12-13T05:07:01.643" v="710" actId="47"/>
        <pc:sldMkLst>
          <pc:docMk/>
          <pc:sldMk cId="1703840452" sldId="320"/>
        </pc:sldMkLst>
      </pc:sldChg>
      <pc:sldChg chg="add del">
        <pc:chgData name="김다은(Kim Daeun)(dekim)" userId="b6691c31-fb45-4e45-8040-58eb86e45def" providerId="ADAL" clId="{EF7572A1-7FFA-4D03-BC0D-F70E0F840C73}" dt="2021-12-13T04:13:30.355" v="220" actId="47"/>
        <pc:sldMkLst>
          <pc:docMk/>
          <pc:sldMk cId="4010286517" sldId="321"/>
        </pc:sldMkLst>
      </pc:sldChg>
      <pc:sldChg chg="add del">
        <pc:chgData name="김다은(Kim Daeun)(dekim)" userId="b6691c31-fb45-4e45-8040-58eb86e45def" providerId="ADAL" clId="{EF7572A1-7FFA-4D03-BC0D-F70E0F840C73}" dt="2021-12-13T04:13:30.355" v="220" actId="47"/>
        <pc:sldMkLst>
          <pc:docMk/>
          <pc:sldMk cId="3797175113" sldId="322"/>
        </pc:sldMkLst>
      </pc:sldChg>
      <pc:sldChg chg="add del">
        <pc:chgData name="김다은(Kim Daeun)(dekim)" userId="b6691c31-fb45-4e45-8040-58eb86e45def" providerId="ADAL" clId="{EF7572A1-7FFA-4D03-BC0D-F70E0F840C73}" dt="2021-12-13T04:13:30.355" v="220" actId="47"/>
        <pc:sldMkLst>
          <pc:docMk/>
          <pc:sldMk cId="1973919463" sldId="323"/>
        </pc:sldMkLst>
      </pc:sldChg>
      <pc:sldChg chg="addSp modSp add del">
        <pc:chgData name="김다은(Kim Daeun)(dekim)" userId="b6691c31-fb45-4e45-8040-58eb86e45def" providerId="ADAL" clId="{EF7572A1-7FFA-4D03-BC0D-F70E0F840C73}" dt="2021-12-13T05:04:26.539" v="667"/>
        <pc:sldMkLst>
          <pc:docMk/>
          <pc:sldMk cId="3350423763" sldId="324"/>
        </pc:sldMkLst>
        <pc:spChg chg="add mod">
          <ac:chgData name="김다은(Kim Daeun)(dekim)" userId="b6691c31-fb45-4e45-8040-58eb86e45def" providerId="ADAL" clId="{EF7572A1-7FFA-4D03-BC0D-F70E0F840C73}" dt="2021-12-13T05:04:26.539" v="667"/>
          <ac:spMkLst>
            <pc:docMk/>
            <pc:sldMk cId="3350423763" sldId="324"/>
            <ac:spMk id="24" creationId="{65530888-702F-4C09-9709-106DC1FF71C0}"/>
          </ac:spMkLst>
        </pc:spChg>
      </pc:sldChg>
      <pc:sldChg chg="add del">
        <pc:chgData name="김다은(Kim Daeun)(dekim)" userId="b6691c31-fb45-4e45-8040-58eb86e45def" providerId="ADAL" clId="{EF7572A1-7FFA-4D03-BC0D-F70E0F840C73}" dt="2021-12-13T05:03:43.770" v="663" actId="47"/>
        <pc:sldMkLst>
          <pc:docMk/>
          <pc:sldMk cId="2895246121" sldId="325"/>
        </pc:sldMkLst>
      </pc:sldChg>
      <pc:sldChg chg="add del">
        <pc:chgData name="김다은(Kim Daeun)(dekim)" userId="b6691c31-fb45-4e45-8040-58eb86e45def" providerId="ADAL" clId="{EF7572A1-7FFA-4D03-BC0D-F70E0F840C73}" dt="2021-12-13T05:03:48.235" v="664" actId="47"/>
        <pc:sldMkLst>
          <pc:docMk/>
          <pc:sldMk cId="2200507293" sldId="326"/>
        </pc:sldMkLst>
      </pc:sldChg>
      <pc:sldChg chg="add del">
        <pc:chgData name="김다은(Kim Daeun)(dekim)" userId="b6691c31-fb45-4e45-8040-58eb86e45def" providerId="ADAL" clId="{EF7572A1-7FFA-4D03-BC0D-F70E0F840C73}" dt="2021-12-13T05:04:16.247" v="666"/>
        <pc:sldMkLst>
          <pc:docMk/>
          <pc:sldMk cId="73190784" sldId="328"/>
        </pc:sldMkLst>
      </pc:sldChg>
      <pc:sldChg chg="add del">
        <pc:chgData name="김다은(Kim Daeun)(dekim)" userId="b6691c31-fb45-4e45-8040-58eb86e45def" providerId="ADAL" clId="{EF7572A1-7FFA-4D03-BC0D-F70E0F840C73}" dt="2021-12-13T04:13:30.355" v="220" actId="47"/>
        <pc:sldMkLst>
          <pc:docMk/>
          <pc:sldMk cId="1338806980" sldId="329"/>
        </pc:sldMkLst>
      </pc:sldChg>
      <pc:sldChg chg="modSp add del mod">
        <pc:chgData name="김다은(Kim Daeun)(dekim)" userId="b6691c31-fb45-4e45-8040-58eb86e45def" providerId="ADAL" clId="{EF7572A1-7FFA-4D03-BC0D-F70E0F840C73}" dt="2021-12-13T05:05:05.519" v="694"/>
        <pc:sldMkLst>
          <pc:docMk/>
          <pc:sldMk cId="381537057" sldId="330"/>
        </pc:sldMkLst>
        <pc:spChg chg="mod">
          <ac:chgData name="김다은(Kim Daeun)(dekim)" userId="b6691c31-fb45-4e45-8040-58eb86e45def" providerId="ADAL" clId="{EF7572A1-7FFA-4D03-BC0D-F70E0F840C73}" dt="2021-12-13T05:05:05.519" v="694"/>
          <ac:spMkLst>
            <pc:docMk/>
            <pc:sldMk cId="381537057" sldId="330"/>
            <ac:spMk id="15" creationId="{6B7227F5-8B39-41AE-AC7F-16ED25144187}"/>
          </ac:spMkLst>
        </pc:spChg>
      </pc:sldChg>
      <pc:sldChg chg="add del">
        <pc:chgData name="김다은(Kim Daeun)(dekim)" userId="b6691c31-fb45-4e45-8040-58eb86e45def" providerId="ADAL" clId="{EF7572A1-7FFA-4D03-BC0D-F70E0F840C73}" dt="2021-12-13T05:06:45.640" v="706" actId="47"/>
        <pc:sldMkLst>
          <pc:docMk/>
          <pc:sldMk cId="4077289084" sldId="332"/>
        </pc:sldMkLst>
      </pc:sldChg>
      <pc:sldChg chg="add del">
        <pc:chgData name="김다은(Kim Daeun)(dekim)" userId="b6691c31-fb45-4e45-8040-58eb86e45def" providerId="ADAL" clId="{EF7572A1-7FFA-4D03-BC0D-F70E0F840C73}" dt="2021-12-13T05:07:01.009" v="709" actId="47"/>
        <pc:sldMkLst>
          <pc:docMk/>
          <pc:sldMk cId="1720567010" sldId="333"/>
        </pc:sldMkLst>
      </pc:sldChg>
      <pc:sldChg chg="add del">
        <pc:chgData name="김다은(Kim Daeun)(dekim)" userId="b6691c31-fb45-4e45-8040-58eb86e45def" providerId="ADAL" clId="{EF7572A1-7FFA-4D03-BC0D-F70E0F840C73}" dt="2021-12-13T04:13:30.355" v="220" actId="47"/>
        <pc:sldMkLst>
          <pc:docMk/>
          <pc:sldMk cId="3023956806" sldId="336"/>
        </pc:sldMkLst>
      </pc:sldChg>
      <pc:sldChg chg="add del">
        <pc:chgData name="김다은(Kim Daeun)(dekim)" userId="b6691c31-fb45-4e45-8040-58eb86e45def" providerId="ADAL" clId="{EF7572A1-7FFA-4D03-BC0D-F70E0F840C73}" dt="2021-12-13T04:13:30.355" v="220" actId="47"/>
        <pc:sldMkLst>
          <pc:docMk/>
          <pc:sldMk cId="679961980" sldId="337"/>
        </pc:sldMkLst>
      </pc:sldChg>
      <pc:sldChg chg="add del">
        <pc:chgData name="김다은(Kim Daeun)(dekim)" userId="b6691c31-fb45-4e45-8040-58eb86e45def" providerId="ADAL" clId="{EF7572A1-7FFA-4D03-BC0D-F70E0F840C73}" dt="2021-12-13T04:13:30.355" v="220" actId="47"/>
        <pc:sldMkLst>
          <pc:docMk/>
          <pc:sldMk cId="3172229164" sldId="338"/>
        </pc:sldMkLst>
      </pc:sldChg>
      <pc:sldChg chg="add del">
        <pc:chgData name="김다은(Kim Daeun)(dekim)" userId="b6691c31-fb45-4e45-8040-58eb86e45def" providerId="ADAL" clId="{EF7572A1-7FFA-4D03-BC0D-F70E0F840C73}" dt="2021-12-13T04:13:30.355" v="220" actId="47"/>
        <pc:sldMkLst>
          <pc:docMk/>
          <pc:sldMk cId="66723138" sldId="339"/>
        </pc:sldMkLst>
      </pc:sldChg>
      <pc:sldChg chg="add del">
        <pc:chgData name="김다은(Kim Daeun)(dekim)" userId="b6691c31-fb45-4e45-8040-58eb86e45def" providerId="ADAL" clId="{EF7572A1-7FFA-4D03-BC0D-F70E0F840C73}" dt="2021-12-13T04:13:30.355" v="220" actId="47"/>
        <pc:sldMkLst>
          <pc:docMk/>
          <pc:sldMk cId="2792137633" sldId="340"/>
        </pc:sldMkLst>
      </pc:sldChg>
      <pc:sldChg chg="add del">
        <pc:chgData name="김다은(Kim Daeun)(dekim)" userId="b6691c31-fb45-4e45-8040-58eb86e45def" providerId="ADAL" clId="{EF7572A1-7FFA-4D03-BC0D-F70E0F840C73}" dt="2021-12-13T05:02:34.916" v="660" actId="47"/>
        <pc:sldMkLst>
          <pc:docMk/>
          <pc:sldMk cId="267419921" sldId="341"/>
        </pc:sldMkLst>
      </pc:sldChg>
      <pc:sldChg chg="add del">
        <pc:chgData name="김다은(Kim Daeun)(dekim)" userId="b6691c31-fb45-4e45-8040-58eb86e45def" providerId="ADAL" clId="{EF7572A1-7FFA-4D03-BC0D-F70E0F840C73}" dt="2021-12-13T04:13:30.355" v="220" actId="47"/>
        <pc:sldMkLst>
          <pc:docMk/>
          <pc:sldMk cId="1439400494" sldId="342"/>
        </pc:sldMkLst>
      </pc:sldChg>
      <pc:sldChg chg="add del">
        <pc:chgData name="김다은(Kim Daeun)(dekim)" userId="b6691c31-fb45-4e45-8040-58eb86e45def" providerId="ADAL" clId="{EF7572A1-7FFA-4D03-BC0D-F70E0F840C73}" dt="2021-12-13T04:13:30.355" v="220" actId="47"/>
        <pc:sldMkLst>
          <pc:docMk/>
          <pc:sldMk cId="824807103" sldId="343"/>
        </pc:sldMkLst>
      </pc:sldChg>
      <pc:sldChg chg="addSp modSp add del">
        <pc:chgData name="김다은(Kim Daeun)(dekim)" userId="b6691c31-fb45-4e45-8040-58eb86e45def" providerId="ADAL" clId="{EF7572A1-7FFA-4D03-BC0D-F70E0F840C73}" dt="2021-12-13T05:04:47.347" v="669"/>
        <pc:sldMkLst>
          <pc:docMk/>
          <pc:sldMk cId="1044585656" sldId="344"/>
        </pc:sldMkLst>
        <pc:spChg chg="add mod">
          <ac:chgData name="김다은(Kim Daeun)(dekim)" userId="b6691c31-fb45-4e45-8040-58eb86e45def" providerId="ADAL" clId="{EF7572A1-7FFA-4D03-BC0D-F70E0F840C73}" dt="2021-12-13T05:04:47.347" v="669"/>
          <ac:spMkLst>
            <pc:docMk/>
            <pc:sldMk cId="1044585656" sldId="344"/>
            <ac:spMk id="11" creationId="{9BD492B9-3E7B-4A3A-8670-6FD3A3F0D111}"/>
          </ac:spMkLst>
        </pc:spChg>
      </pc:sldChg>
      <pc:sldChg chg="add del">
        <pc:chgData name="김다은(Kim Daeun)(dekim)" userId="b6691c31-fb45-4e45-8040-58eb86e45def" providerId="ADAL" clId="{EF7572A1-7FFA-4D03-BC0D-F70E0F840C73}" dt="2021-12-13T05:04:57.828" v="671" actId="47"/>
        <pc:sldMkLst>
          <pc:docMk/>
          <pc:sldMk cId="26940151" sldId="347"/>
        </pc:sldMkLst>
      </pc:sldChg>
      <pc:sldChg chg="add del">
        <pc:chgData name="김다은(Kim Daeun)(dekim)" userId="b6691c31-fb45-4e45-8040-58eb86e45def" providerId="ADAL" clId="{EF7572A1-7FFA-4D03-BC0D-F70E0F840C73}" dt="2021-12-13T05:05:39.744" v="697" actId="47"/>
        <pc:sldMkLst>
          <pc:docMk/>
          <pc:sldMk cId="4028312540" sldId="348"/>
        </pc:sldMkLst>
      </pc:sldChg>
      <pc:sldChg chg="add del">
        <pc:chgData name="김다은(Kim Daeun)(dekim)" userId="b6691c31-fb45-4e45-8040-58eb86e45def" providerId="ADAL" clId="{EF7572A1-7FFA-4D03-BC0D-F70E0F840C73}" dt="2021-12-13T05:06:07.791" v="703" actId="47"/>
        <pc:sldMkLst>
          <pc:docMk/>
          <pc:sldMk cId="3042303713" sldId="349"/>
        </pc:sldMkLst>
      </pc:sldChg>
      <pc:sldChg chg="add del">
        <pc:chgData name="김다은(Kim Daeun)(dekim)" userId="b6691c31-fb45-4e45-8040-58eb86e45def" providerId="ADAL" clId="{EF7572A1-7FFA-4D03-BC0D-F70E0F840C73}" dt="2021-12-13T05:06:09.080" v="705" actId="47"/>
        <pc:sldMkLst>
          <pc:docMk/>
          <pc:sldMk cId="2780544986" sldId="350"/>
        </pc:sldMkLst>
      </pc:sldChg>
      <pc:sldChg chg="addSp delSp modSp add del mod">
        <pc:chgData name="김다은(Kim Daeun)(dekim)" userId="b6691c31-fb45-4e45-8040-58eb86e45def" providerId="ADAL" clId="{EF7572A1-7FFA-4D03-BC0D-F70E0F840C73}" dt="2021-12-13T05:42:47.743" v="725" actId="207"/>
        <pc:sldMkLst>
          <pc:docMk/>
          <pc:sldMk cId="4213031599" sldId="352"/>
        </pc:sldMkLst>
        <pc:graphicFrameChg chg="del">
          <ac:chgData name="김다은(Kim Daeun)(dekim)" userId="b6691c31-fb45-4e45-8040-58eb86e45def" providerId="ADAL" clId="{EF7572A1-7FFA-4D03-BC0D-F70E0F840C73}" dt="2021-12-13T05:41:48.534" v="717" actId="478"/>
          <ac:graphicFrameMkLst>
            <pc:docMk/>
            <pc:sldMk cId="4213031599" sldId="352"/>
            <ac:graphicFrameMk id="28" creationId="{4846489C-EB47-4A6B-8487-9834E0B143E0}"/>
          </ac:graphicFrameMkLst>
        </pc:graphicFrameChg>
        <pc:graphicFrameChg chg="add mod modGraphic">
          <ac:chgData name="김다은(Kim Daeun)(dekim)" userId="b6691c31-fb45-4e45-8040-58eb86e45def" providerId="ADAL" clId="{EF7572A1-7FFA-4D03-BC0D-F70E0F840C73}" dt="2021-12-13T05:42:47.743" v="725" actId="207"/>
          <ac:graphicFrameMkLst>
            <pc:docMk/>
            <pc:sldMk cId="4213031599" sldId="352"/>
            <ac:graphicFrameMk id="29" creationId="{B1735E50-1A23-4BD6-B237-5FE2CC1CAF05}"/>
          </ac:graphicFrameMkLst>
        </pc:graphicFrameChg>
      </pc:sldChg>
      <pc:sldChg chg="addSp delSp modSp add del mod">
        <pc:chgData name="김다은(Kim Daeun)(dekim)" userId="b6691c31-fb45-4e45-8040-58eb86e45def" providerId="ADAL" clId="{EF7572A1-7FFA-4D03-BC0D-F70E0F840C73}" dt="2021-12-13T05:43:01.341" v="727"/>
        <pc:sldMkLst>
          <pc:docMk/>
          <pc:sldMk cId="2202092140" sldId="353"/>
        </pc:sldMkLst>
        <pc:graphicFrameChg chg="del">
          <ac:chgData name="김다은(Kim Daeun)(dekim)" userId="b6691c31-fb45-4e45-8040-58eb86e45def" providerId="ADAL" clId="{EF7572A1-7FFA-4D03-BC0D-F70E0F840C73}" dt="2021-12-13T05:43:00.833" v="726" actId="478"/>
          <ac:graphicFrameMkLst>
            <pc:docMk/>
            <pc:sldMk cId="2202092140" sldId="353"/>
            <ac:graphicFrameMk id="9" creationId="{EF4D7D88-97F1-4655-94C8-B01567057530}"/>
          </ac:graphicFrameMkLst>
        </pc:graphicFrameChg>
        <pc:graphicFrameChg chg="add mod">
          <ac:chgData name="김다은(Kim Daeun)(dekim)" userId="b6691c31-fb45-4e45-8040-58eb86e45def" providerId="ADAL" clId="{EF7572A1-7FFA-4D03-BC0D-F70E0F840C73}" dt="2021-12-13T05:43:01.341" v="727"/>
          <ac:graphicFrameMkLst>
            <pc:docMk/>
            <pc:sldMk cId="2202092140" sldId="353"/>
            <ac:graphicFrameMk id="10" creationId="{43B76EB3-B916-4B33-A273-B608AC7013AA}"/>
          </ac:graphicFrameMkLst>
        </pc:graphicFrameChg>
      </pc:sldChg>
      <pc:sldChg chg="addSp delSp modSp add del mod">
        <pc:chgData name="김다은(Kim Daeun)(dekim)" userId="b6691c31-fb45-4e45-8040-58eb86e45def" providerId="ADAL" clId="{EF7572A1-7FFA-4D03-BC0D-F70E0F840C73}" dt="2021-12-13T05:43:06.352" v="729"/>
        <pc:sldMkLst>
          <pc:docMk/>
          <pc:sldMk cId="1286443255" sldId="354"/>
        </pc:sldMkLst>
        <pc:graphicFrameChg chg="del">
          <ac:chgData name="김다은(Kim Daeun)(dekim)" userId="b6691c31-fb45-4e45-8040-58eb86e45def" providerId="ADAL" clId="{EF7572A1-7FFA-4D03-BC0D-F70E0F840C73}" dt="2021-12-13T05:43:06.120" v="728" actId="478"/>
          <ac:graphicFrameMkLst>
            <pc:docMk/>
            <pc:sldMk cId="1286443255" sldId="354"/>
            <ac:graphicFrameMk id="15" creationId="{C6ED6E57-132C-4DDC-BCEF-861321A3080D}"/>
          </ac:graphicFrameMkLst>
        </pc:graphicFrameChg>
        <pc:graphicFrameChg chg="add mod">
          <ac:chgData name="김다은(Kim Daeun)(dekim)" userId="b6691c31-fb45-4e45-8040-58eb86e45def" providerId="ADAL" clId="{EF7572A1-7FFA-4D03-BC0D-F70E0F840C73}" dt="2021-12-13T05:43:06.352" v="729"/>
          <ac:graphicFrameMkLst>
            <pc:docMk/>
            <pc:sldMk cId="1286443255" sldId="354"/>
            <ac:graphicFrameMk id="16" creationId="{D742E7C5-3B8E-4F46-B838-AA0393447079}"/>
          </ac:graphicFrameMkLst>
        </pc:graphicFrameChg>
      </pc:sldChg>
      <pc:sldChg chg="add del">
        <pc:chgData name="김다은(Kim Daeun)(dekim)" userId="b6691c31-fb45-4e45-8040-58eb86e45def" providerId="ADAL" clId="{EF7572A1-7FFA-4D03-BC0D-F70E0F840C73}" dt="2021-12-13T05:05:51.903" v="698" actId="47"/>
        <pc:sldMkLst>
          <pc:docMk/>
          <pc:sldMk cId="4170355232" sldId="355"/>
        </pc:sldMkLst>
      </pc:sldChg>
      <pc:sldChg chg="add del modNotesTx">
        <pc:chgData name="김다은(Kim Daeun)(dekim)" userId="b6691c31-fb45-4e45-8040-58eb86e45def" providerId="ADAL" clId="{EF7572A1-7FFA-4D03-BC0D-F70E0F840C73}" dt="2021-12-13T04:15:03.803" v="263" actId="20577"/>
        <pc:sldMkLst>
          <pc:docMk/>
          <pc:sldMk cId="2605356550" sldId="356"/>
        </pc:sldMkLst>
      </pc:sldChg>
      <pc:sldChg chg="add del">
        <pc:chgData name="김다은(Kim Daeun)(dekim)" userId="b6691c31-fb45-4e45-8040-58eb86e45def" providerId="ADAL" clId="{EF7572A1-7FFA-4D03-BC0D-F70E0F840C73}" dt="2021-12-13T04:15:09.753" v="264" actId="47"/>
        <pc:sldMkLst>
          <pc:docMk/>
          <pc:sldMk cId="69228830" sldId="357"/>
        </pc:sldMkLst>
      </pc:sldChg>
      <pc:sldChg chg="add del modNotesTx">
        <pc:chgData name="김다은(Kim Daeun)(dekim)" userId="b6691c31-fb45-4e45-8040-58eb86e45def" providerId="ADAL" clId="{EF7572A1-7FFA-4D03-BC0D-F70E0F840C73}" dt="2021-12-13T04:15:12.331" v="265" actId="20577"/>
        <pc:sldMkLst>
          <pc:docMk/>
          <pc:sldMk cId="3371694246" sldId="358"/>
        </pc:sldMkLst>
      </pc:sldChg>
      <pc:sldChg chg="add del modNotesTx">
        <pc:chgData name="김다은(Kim Daeun)(dekim)" userId="b6691c31-fb45-4e45-8040-58eb86e45def" providerId="ADAL" clId="{EF7572A1-7FFA-4D03-BC0D-F70E0F840C73}" dt="2021-12-13T04:15:18.820" v="266" actId="20577"/>
        <pc:sldMkLst>
          <pc:docMk/>
          <pc:sldMk cId="2392005589" sldId="359"/>
        </pc:sldMkLst>
      </pc:sldChg>
      <pc:sldChg chg="add del modNotesTx">
        <pc:chgData name="김다은(Kim Daeun)(dekim)" userId="b6691c31-fb45-4e45-8040-58eb86e45def" providerId="ADAL" clId="{EF7572A1-7FFA-4D03-BC0D-F70E0F840C73}" dt="2021-12-13T04:15:53.194" v="269" actId="20577"/>
        <pc:sldMkLst>
          <pc:docMk/>
          <pc:sldMk cId="791532343" sldId="360"/>
        </pc:sldMkLst>
      </pc:sldChg>
      <pc:sldChg chg="modSp add del mod modNotesTx">
        <pc:chgData name="김다은(Kim Daeun)(dekim)" userId="b6691c31-fb45-4e45-8040-58eb86e45def" providerId="ADAL" clId="{EF7572A1-7FFA-4D03-BC0D-F70E0F840C73}" dt="2021-12-13T04:51:57.598" v="363" actId="20577"/>
        <pc:sldMkLst>
          <pc:docMk/>
          <pc:sldMk cId="1378271680" sldId="362"/>
        </pc:sldMkLst>
        <pc:spChg chg="mod">
          <ac:chgData name="김다은(Kim Daeun)(dekim)" userId="b6691c31-fb45-4e45-8040-58eb86e45def" providerId="ADAL" clId="{EF7572A1-7FFA-4D03-BC0D-F70E0F840C73}" dt="2021-12-13T04:51:49.785" v="357" actId="20577"/>
          <ac:spMkLst>
            <pc:docMk/>
            <pc:sldMk cId="1378271680" sldId="362"/>
            <ac:spMk id="2" creationId="{EF9936F3-AA08-48B3-A050-B0DBACBF6F71}"/>
          </ac:spMkLst>
        </pc:spChg>
        <pc:spChg chg="mod">
          <ac:chgData name="김다은(Kim Daeun)(dekim)" userId="b6691c31-fb45-4e45-8040-58eb86e45def" providerId="ADAL" clId="{EF7572A1-7FFA-4D03-BC0D-F70E0F840C73}" dt="2021-12-13T04:51:57.598" v="363" actId="20577"/>
          <ac:spMkLst>
            <pc:docMk/>
            <pc:sldMk cId="1378271680" sldId="362"/>
            <ac:spMk id="5" creationId="{01C4517A-062F-495D-AFE6-6D932779B365}"/>
          </ac:spMkLst>
        </pc:spChg>
        <pc:spChg chg="mod">
          <ac:chgData name="김다은(Kim Daeun)(dekim)" userId="b6691c31-fb45-4e45-8040-58eb86e45def" providerId="ADAL" clId="{EF7572A1-7FFA-4D03-BC0D-F70E0F840C73}" dt="2021-12-13T04:51:55.431" v="360" actId="20577"/>
          <ac:spMkLst>
            <pc:docMk/>
            <pc:sldMk cId="1378271680" sldId="362"/>
            <ac:spMk id="7" creationId="{B91F5082-A977-4422-A547-F074700F8699}"/>
          </ac:spMkLst>
        </pc:spChg>
      </pc:sldChg>
      <pc:sldChg chg="add del">
        <pc:chgData name="김다은(Kim Daeun)(dekim)" userId="b6691c31-fb45-4e45-8040-58eb86e45def" providerId="ADAL" clId="{EF7572A1-7FFA-4D03-BC0D-F70E0F840C73}" dt="2021-12-13T05:05:30.450" v="696"/>
        <pc:sldMkLst>
          <pc:docMk/>
          <pc:sldMk cId="1284637851" sldId="363"/>
        </pc:sldMkLst>
      </pc:sldChg>
      <pc:sldChg chg="modSp add del mod modNotesTx">
        <pc:chgData name="김다은(Kim Daeun)(dekim)" userId="b6691c31-fb45-4e45-8040-58eb86e45def" providerId="ADAL" clId="{EF7572A1-7FFA-4D03-BC0D-F70E0F840C73}" dt="2021-12-13T04:53:59.911" v="396" actId="20577"/>
        <pc:sldMkLst>
          <pc:docMk/>
          <pc:sldMk cId="497376315" sldId="364"/>
        </pc:sldMkLst>
        <pc:spChg chg="mod">
          <ac:chgData name="김다은(Kim Daeun)(dekim)" userId="b6691c31-fb45-4e45-8040-58eb86e45def" providerId="ADAL" clId="{EF7572A1-7FFA-4D03-BC0D-F70E0F840C73}" dt="2021-12-13T04:53:59.911" v="396" actId="20577"/>
          <ac:spMkLst>
            <pc:docMk/>
            <pc:sldMk cId="497376315" sldId="364"/>
            <ac:spMk id="2" creationId="{F177D131-03D8-4A67-9F79-3C6C9FE6A444}"/>
          </ac:spMkLst>
        </pc:spChg>
      </pc:sldChg>
      <pc:sldChg chg="modSp add del mod modNotesTx">
        <pc:chgData name="김다은(Kim Daeun)(dekim)" userId="b6691c31-fb45-4e45-8040-58eb86e45def" providerId="ADAL" clId="{EF7572A1-7FFA-4D03-BC0D-F70E0F840C73}" dt="2021-12-15T07:45:19.272" v="733" actId="1076"/>
        <pc:sldMkLst>
          <pc:docMk/>
          <pc:sldMk cId="1431828821" sldId="365"/>
        </pc:sldMkLst>
        <pc:spChg chg="mod">
          <ac:chgData name="김다은(Kim Daeun)(dekim)" userId="b6691c31-fb45-4e45-8040-58eb86e45def" providerId="ADAL" clId="{EF7572A1-7FFA-4D03-BC0D-F70E0F840C73}" dt="2021-12-13T04:54:49.808" v="652" actId="6549"/>
          <ac:spMkLst>
            <pc:docMk/>
            <pc:sldMk cId="1431828821" sldId="365"/>
            <ac:spMk id="2" creationId="{1B5F253C-85AD-4C4E-BDEA-6C2D39ECC7EF}"/>
          </ac:spMkLst>
        </pc:spChg>
        <pc:spChg chg="mod">
          <ac:chgData name="김다은(Kim Daeun)(dekim)" userId="b6691c31-fb45-4e45-8040-58eb86e45def" providerId="ADAL" clId="{EF7572A1-7FFA-4D03-BC0D-F70E0F840C73}" dt="2021-12-13T04:55:00.251" v="656" actId="20577"/>
          <ac:spMkLst>
            <pc:docMk/>
            <pc:sldMk cId="1431828821" sldId="365"/>
            <ac:spMk id="20" creationId="{AAE5A311-5144-42B8-A366-EC48B1EF5C1A}"/>
          </ac:spMkLst>
        </pc:spChg>
        <pc:picChg chg="mod">
          <ac:chgData name="김다은(Kim Daeun)(dekim)" userId="b6691c31-fb45-4e45-8040-58eb86e45def" providerId="ADAL" clId="{EF7572A1-7FFA-4D03-BC0D-F70E0F840C73}" dt="2021-12-15T07:45:19.272" v="733" actId="1076"/>
          <ac:picMkLst>
            <pc:docMk/>
            <pc:sldMk cId="1431828821" sldId="365"/>
            <ac:picMk id="3" creationId="{683990D9-B042-4515-9A12-3B3FBA57445E}"/>
          </ac:picMkLst>
        </pc:picChg>
      </pc:sldChg>
      <pc:sldChg chg="add del modNotesTx">
        <pc:chgData name="김다은(Kim Daeun)(dekim)" userId="b6691c31-fb45-4e45-8040-58eb86e45def" providerId="ADAL" clId="{EF7572A1-7FFA-4D03-BC0D-F70E0F840C73}" dt="2021-12-13T04:17:08.711" v="279" actId="20577"/>
        <pc:sldMkLst>
          <pc:docMk/>
          <pc:sldMk cId="1554522214" sldId="369"/>
        </pc:sldMkLst>
      </pc:sldChg>
      <pc:sldChg chg="delSp add del mod">
        <pc:chgData name="김다은(Kim Daeun)(dekim)" userId="b6691c31-fb45-4e45-8040-58eb86e45def" providerId="ADAL" clId="{EF7572A1-7FFA-4D03-BC0D-F70E0F840C73}" dt="2021-12-13T05:07:11.454" v="714" actId="478"/>
        <pc:sldMkLst>
          <pc:docMk/>
          <pc:sldMk cId="1096269005" sldId="370"/>
        </pc:sldMkLst>
        <pc:spChg chg="del">
          <ac:chgData name="김다은(Kim Daeun)(dekim)" userId="b6691c31-fb45-4e45-8040-58eb86e45def" providerId="ADAL" clId="{EF7572A1-7FFA-4D03-BC0D-F70E0F840C73}" dt="2021-12-13T05:07:11.454" v="714" actId="478"/>
          <ac:spMkLst>
            <pc:docMk/>
            <pc:sldMk cId="1096269005" sldId="370"/>
            <ac:spMk id="4" creationId="{3F3CF7C4-242B-45C9-82EA-4D0A7FD882D3}"/>
          </ac:spMkLst>
        </pc:spChg>
      </pc:sldChg>
      <pc:sldChg chg="add del modNotesTx">
        <pc:chgData name="김다은(Kim Daeun)(dekim)" userId="b6691c31-fb45-4e45-8040-58eb86e45def" providerId="ADAL" clId="{EF7572A1-7FFA-4D03-BC0D-F70E0F840C73}" dt="2021-12-13T04:17:10.840" v="280" actId="20577"/>
        <pc:sldMkLst>
          <pc:docMk/>
          <pc:sldMk cId="4018656786" sldId="371"/>
        </pc:sldMkLst>
      </pc:sldChg>
      <pc:sldChg chg="add del modNotesTx">
        <pc:chgData name="김다은(Kim Daeun)(dekim)" userId="b6691c31-fb45-4e45-8040-58eb86e45def" providerId="ADAL" clId="{EF7572A1-7FFA-4D03-BC0D-F70E0F840C73}" dt="2021-12-13T04:17:14.055" v="281" actId="20577"/>
        <pc:sldMkLst>
          <pc:docMk/>
          <pc:sldMk cId="1958640095" sldId="372"/>
        </pc:sldMkLst>
      </pc:sldChg>
      <pc:sldChg chg="add del modNotesTx">
        <pc:chgData name="김다은(Kim Daeun)(dekim)" userId="b6691c31-fb45-4e45-8040-58eb86e45def" providerId="ADAL" clId="{EF7572A1-7FFA-4D03-BC0D-F70E0F840C73}" dt="2021-12-13T04:14:07.275" v="224" actId="20577"/>
        <pc:sldMkLst>
          <pc:docMk/>
          <pc:sldMk cId="294936994" sldId="374"/>
        </pc:sldMkLst>
      </pc:sldChg>
      <pc:sldChg chg="add del modNotesTx">
        <pc:chgData name="김다은(Kim Daeun)(dekim)" userId="b6691c31-fb45-4e45-8040-58eb86e45def" providerId="ADAL" clId="{EF7572A1-7FFA-4D03-BC0D-F70E0F840C73}" dt="2021-12-13T04:14:10.004" v="225" actId="20577"/>
        <pc:sldMkLst>
          <pc:docMk/>
          <pc:sldMk cId="2251874986" sldId="375"/>
        </pc:sldMkLst>
      </pc:sldChg>
      <pc:sldChg chg="add del modNotesTx">
        <pc:chgData name="김다은(Kim Daeun)(dekim)" userId="b6691c31-fb45-4e45-8040-58eb86e45def" providerId="ADAL" clId="{EF7572A1-7FFA-4D03-BC0D-F70E0F840C73}" dt="2021-12-13T04:14:12.731" v="226" actId="20577"/>
        <pc:sldMkLst>
          <pc:docMk/>
          <pc:sldMk cId="4157143880" sldId="376"/>
        </pc:sldMkLst>
      </pc:sldChg>
      <pc:sldChg chg="add del modNotesTx">
        <pc:chgData name="김다은(Kim Daeun)(dekim)" userId="b6691c31-fb45-4e45-8040-58eb86e45def" providerId="ADAL" clId="{EF7572A1-7FFA-4D03-BC0D-F70E0F840C73}" dt="2021-12-13T04:13:30.355" v="220" actId="47"/>
        <pc:sldMkLst>
          <pc:docMk/>
          <pc:sldMk cId="236987446" sldId="379"/>
        </pc:sldMkLst>
      </pc:sldChg>
      <pc:sldChg chg="add del modNotesTx">
        <pc:chgData name="김다은(Kim Daeun)(dekim)" userId="b6691c31-fb45-4e45-8040-58eb86e45def" providerId="ADAL" clId="{EF7572A1-7FFA-4D03-BC0D-F70E0F840C73}" dt="2021-12-13T04:13:30.355" v="220" actId="47"/>
        <pc:sldMkLst>
          <pc:docMk/>
          <pc:sldMk cId="297051769" sldId="385"/>
        </pc:sldMkLst>
      </pc:sldChg>
      <pc:sldChg chg="add del modNotesTx">
        <pc:chgData name="김다은(Kim Daeun)(dekim)" userId="b6691c31-fb45-4e45-8040-58eb86e45def" providerId="ADAL" clId="{EF7572A1-7FFA-4D03-BC0D-F70E0F840C73}" dt="2021-12-13T04:14:02.819" v="222" actId="20577"/>
        <pc:sldMkLst>
          <pc:docMk/>
          <pc:sldMk cId="1706103315" sldId="386"/>
        </pc:sldMkLst>
      </pc:sldChg>
      <pc:sldChg chg="add del modNotesTx">
        <pc:chgData name="김다은(Kim Daeun)(dekim)" userId="b6691c31-fb45-4e45-8040-58eb86e45def" providerId="ADAL" clId="{EF7572A1-7FFA-4D03-BC0D-F70E0F840C73}" dt="2021-12-13T04:13:30.355" v="220" actId="47"/>
        <pc:sldMkLst>
          <pc:docMk/>
          <pc:sldMk cId="3488152362" sldId="387"/>
        </pc:sldMkLst>
      </pc:sldChg>
      <pc:sldChg chg="add del modNotesTx">
        <pc:chgData name="김다은(Kim Daeun)(dekim)" userId="b6691c31-fb45-4e45-8040-58eb86e45def" providerId="ADAL" clId="{EF7572A1-7FFA-4D03-BC0D-F70E0F840C73}" dt="2021-12-13T04:13:30.355" v="220" actId="47"/>
        <pc:sldMkLst>
          <pc:docMk/>
          <pc:sldMk cId="1793375983" sldId="388"/>
        </pc:sldMkLst>
      </pc:sldChg>
      <pc:sldChg chg="add del modNotesTx">
        <pc:chgData name="김다은(Kim Daeun)(dekim)" userId="b6691c31-fb45-4e45-8040-58eb86e45def" providerId="ADAL" clId="{EF7572A1-7FFA-4D03-BC0D-F70E0F840C73}" dt="2021-12-13T04:13:30.355" v="220" actId="47"/>
        <pc:sldMkLst>
          <pc:docMk/>
          <pc:sldMk cId="526886540" sldId="389"/>
        </pc:sldMkLst>
      </pc:sldChg>
      <pc:sldChg chg="add del modNotesTx">
        <pc:chgData name="김다은(Kim Daeun)(dekim)" userId="b6691c31-fb45-4e45-8040-58eb86e45def" providerId="ADAL" clId="{EF7572A1-7FFA-4D03-BC0D-F70E0F840C73}" dt="2021-12-13T04:14:04.974" v="223" actId="20577"/>
        <pc:sldMkLst>
          <pc:docMk/>
          <pc:sldMk cId="3834791812" sldId="390"/>
        </pc:sldMkLst>
      </pc:sldChg>
      <pc:sldChg chg="add del modNotesTx">
        <pc:chgData name="김다은(Kim Daeun)(dekim)" userId="b6691c31-fb45-4e45-8040-58eb86e45def" providerId="ADAL" clId="{EF7572A1-7FFA-4D03-BC0D-F70E0F840C73}" dt="2021-12-13T04:15:28.293" v="267" actId="20577"/>
        <pc:sldMkLst>
          <pc:docMk/>
          <pc:sldMk cId="1783316462" sldId="393"/>
        </pc:sldMkLst>
      </pc:sldChg>
      <pc:sldChg chg="add del modNotesTx">
        <pc:chgData name="김다은(Kim Daeun)(dekim)" userId="b6691c31-fb45-4e45-8040-58eb86e45def" providerId="ADAL" clId="{EF7572A1-7FFA-4D03-BC0D-F70E0F840C73}" dt="2021-12-13T04:15:42.060" v="268" actId="20577"/>
        <pc:sldMkLst>
          <pc:docMk/>
          <pc:sldMk cId="2764291286" sldId="394"/>
        </pc:sldMkLst>
      </pc:sldChg>
      <pc:sldChg chg="add del modNotesTx">
        <pc:chgData name="김다은(Kim Daeun)(dekim)" userId="b6691c31-fb45-4e45-8040-58eb86e45def" providerId="ADAL" clId="{EF7572A1-7FFA-4D03-BC0D-F70E0F840C73}" dt="2021-12-13T04:16:13.519" v="271" actId="20577"/>
        <pc:sldMkLst>
          <pc:docMk/>
          <pc:sldMk cId="2988330766" sldId="395"/>
        </pc:sldMkLst>
      </pc:sldChg>
      <pc:sldChg chg="delSp add del modNotesTx">
        <pc:chgData name="김다은(Kim Daeun)(dekim)" userId="b6691c31-fb45-4e45-8040-58eb86e45def" providerId="ADAL" clId="{EF7572A1-7FFA-4D03-BC0D-F70E0F840C73}" dt="2021-12-13T04:16:39.764" v="276" actId="478"/>
        <pc:sldMkLst>
          <pc:docMk/>
          <pc:sldMk cId="2473241692" sldId="396"/>
        </pc:sldMkLst>
        <pc:picChg chg="del">
          <ac:chgData name="김다은(Kim Daeun)(dekim)" userId="b6691c31-fb45-4e45-8040-58eb86e45def" providerId="ADAL" clId="{EF7572A1-7FFA-4D03-BC0D-F70E0F840C73}" dt="2021-12-13T04:16:39.764" v="276" actId="478"/>
          <ac:picMkLst>
            <pc:docMk/>
            <pc:sldMk cId="2473241692" sldId="396"/>
            <ac:picMk id="8" creationId="{A1B47E57-EC3C-45F5-A43D-BC350786AC4F}"/>
          </ac:picMkLst>
        </pc:picChg>
      </pc:sldChg>
      <pc:sldChg chg="add del modNotesTx">
        <pc:chgData name="김다은(Kim Daeun)(dekim)" userId="b6691c31-fb45-4e45-8040-58eb86e45def" providerId="ADAL" clId="{EF7572A1-7FFA-4D03-BC0D-F70E0F840C73}" dt="2021-12-13T04:51:31.637" v="356" actId="20577"/>
        <pc:sldMkLst>
          <pc:docMk/>
          <pc:sldMk cId="3664711061" sldId="397"/>
        </pc:sldMkLst>
      </pc:sldChg>
      <pc:sldChg chg="add del modNotesTx">
        <pc:chgData name="김다은(Kim Daeun)(dekim)" userId="b6691c31-fb45-4e45-8040-58eb86e45def" providerId="ADAL" clId="{EF7572A1-7FFA-4D03-BC0D-F70E0F840C73}" dt="2021-12-13T04:16:52.895" v="277" actId="20577"/>
        <pc:sldMkLst>
          <pc:docMk/>
          <pc:sldMk cId="446885844" sldId="398"/>
        </pc:sldMkLst>
      </pc:sldChg>
      <pc:sldChg chg="add del modNotesTx">
        <pc:chgData name="김다은(Kim Daeun)(dekim)" userId="b6691c31-fb45-4e45-8040-58eb86e45def" providerId="ADAL" clId="{EF7572A1-7FFA-4D03-BC0D-F70E0F840C73}" dt="2021-12-13T04:16:56.176" v="278" actId="20577"/>
        <pc:sldMkLst>
          <pc:docMk/>
          <pc:sldMk cId="595585089" sldId="399"/>
        </pc:sldMkLst>
      </pc:sldChg>
      <pc:sldChg chg="delSp add del mod delAnim modNotesTx">
        <pc:chgData name="김다은(Kim Daeun)(dekim)" userId="b6691c31-fb45-4e45-8040-58eb86e45def" providerId="ADAL" clId="{EF7572A1-7FFA-4D03-BC0D-F70E0F840C73}" dt="2021-12-13T04:13:30.355" v="220" actId="47"/>
        <pc:sldMkLst>
          <pc:docMk/>
          <pc:sldMk cId="3452123354" sldId="400"/>
        </pc:sldMkLst>
        <pc:spChg chg="del">
          <ac:chgData name="김다은(Kim Daeun)(dekim)" userId="b6691c31-fb45-4e45-8040-58eb86e45def" providerId="ADAL" clId="{EF7572A1-7FFA-4D03-BC0D-F70E0F840C73}" dt="2021-12-13T04:13:06.379" v="213" actId="478"/>
          <ac:spMkLst>
            <pc:docMk/>
            <pc:sldMk cId="3452123354" sldId="400"/>
            <ac:spMk id="10" creationId="{A311B0AC-CBF6-48D7-9482-87CE8CF8A995}"/>
          </ac:spMkLst>
        </pc:spChg>
      </pc:sldChg>
      <pc:sldChg chg="addSp delSp modSp add del mod modNotesTx">
        <pc:chgData name="김다은(Kim Daeun)(dekim)" userId="b6691c31-fb45-4e45-8040-58eb86e45def" providerId="ADAL" clId="{EF7572A1-7FFA-4D03-BC0D-F70E0F840C73}" dt="2021-12-13T04:52:49.532" v="381"/>
        <pc:sldMkLst>
          <pc:docMk/>
          <pc:sldMk cId="3157396476" sldId="401"/>
        </pc:sldMkLst>
        <pc:spChg chg="add mod">
          <ac:chgData name="김다은(Kim Daeun)(dekim)" userId="b6691c31-fb45-4e45-8040-58eb86e45def" providerId="ADAL" clId="{EF7572A1-7FFA-4D03-BC0D-F70E0F840C73}" dt="2021-12-13T03:54:47.675" v="11" actId="1076"/>
          <ac:spMkLst>
            <pc:docMk/>
            <pc:sldMk cId="3157396476" sldId="401"/>
            <ac:spMk id="15" creationId="{6860048B-26DF-45EC-BC1A-8F9BBC36F329}"/>
          </ac:spMkLst>
        </pc:spChg>
        <pc:spChg chg="add del mod">
          <ac:chgData name="김다은(Kim Daeun)(dekim)" userId="b6691c31-fb45-4e45-8040-58eb86e45def" providerId="ADAL" clId="{EF7572A1-7FFA-4D03-BC0D-F70E0F840C73}" dt="2021-12-13T03:54:54.631" v="13"/>
          <ac:spMkLst>
            <pc:docMk/>
            <pc:sldMk cId="3157396476" sldId="401"/>
            <ac:spMk id="16" creationId="{7F99E742-0D8F-43B2-98F3-775DAC653C38}"/>
          </ac:spMkLst>
        </pc:spChg>
        <pc:spChg chg="mod">
          <ac:chgData name="김다은(Kim Daeun)(dekim)" userId="b6691c31-fb45-4e45-8040-58eb86e45def" providerId="ADAL" clId="{EF7572A1-7FFA-4D03-BC0D-F70E0F840C73}" dt="2021-12-13T04:52:49.532" v="381"/>
          <ac:spMkLst>
            <pc:docMk/>
            <pc:sldMk cId="3157396476" sldId="401"/>
            <ac:spMk id="62" creationId="{FF559238-C322-4CEA-B980-C0526FA575CC}"/>
          </ac:spMkLst>
        </pc:spChg>
        <pc:spChg chg="mod">
          <ac:chgData name="김다은(Kim Daeun)(dekim)" userId="b6691c31-fb45-4e45-8040-58eb86e45def" providerId="ADAL" clId="{EF7572A1-7FFA-4D03-BC0D-F70E0F840C73}" dt="2021-12-13T04:29:24.954" v="330" actId="20577"/>
          <ac:spMkLst>
            <pc:docMk/>
            <pc:sldMk cId="3157396476" sldId="401"/>
            <ac:spMk id="69" creationId="{D0DE0755-E261-486B-BCA9-6FDA2A80EC58}"/>
          </ac:spMkLst>
        </pc:spChg>
        <pc:spChg chg="mod">
          <ac:chgData name="김다은(Kim Daeun)(dekim)" userId="b6691c31-fb45-4e45-8040-58eb86e45def" providerId="ADAL" clId="{EF7572A1-7FFA-4D03-BC0D-F70E0F840C73}" dt="2021-12-13T03:54:43.195" v="9"/>
          <ac:spMkLst>
            <pc:docMk/>
            <pc:sldMk cId="3157396476" sldId="401"/>
            <ac:spMk id="77" creationId="{297FA8A6-2CB2-461B-98A8-16D32D1A910C}"/>
          </ac:spMkLst>
        </pc:spChg>
        <pc:picChg chg="del">
          <ac:chgData name="김다은(Kim Daeun)(dekim)" userId="b6691c31-fb45-4e45-8040-58eb86e45def" providerId="ADAL" clId="{EF7572A1-7FFA-4D03-BC0D-F70E0F840C73}" dt="2021-12-13T03:54:36.272" v="0" actId="478"/>
          <ac:picMkLst>
            <pc:docMk/>
            <pc:sldMk cId="3157396476" sldId="401"/>
            <ac:picMk id="78" creationId="{E210010B-7707-4E56-A89C-D3A5C3134E39}"/>
          </ac:picMkLst>
        </pc:picChg>
      </pc:sldChg>
      <pc:sldChg chg="modSp add del mod modNotesTx">
        <pc:chgData name="김다은(Kim Daeun)(dekim)" userId="b6691c31-fb45-4e45-8040-58eb86e45def" providerId="ADAL" clId="{EF7572A1-7FFA-4D03-BC0D-F70E0F840C73}" dt="2021-12-13T04:50:36.451" v="355"/>
        <pc:sldMkLst>
          <pc:docMk/>
          <pc:sldMk cId="1694932899" sldId="402"/>
        </pc:sldMkLst>
        <pc:spChg chg="mod">
          <ac:chgData name="김다은(Kim Daeun)(dekim)" userId="b6691c31-fb45-4e45-8040-58eb86e45def" providerId="ADAL" clId="{EF7572A1-7FFA-4D03-BC0D-F70E0F840C73}" dt="2021-12-13T04:50:36.451" v="355"/>
          <ac:spMkLst>
            <pc:docMk/>
            <pc:sldMk cId="1694932899" sldId="402"/>
            <ac:spMk id="7" creationId="{E8EBDA81-8ACD-4822-B422-016C014A8B7B}"/>
          </ac:spMkLst>
        </pc:spChg>
        <pc:spChg chg="mod">
          <ac:chgData name="김다은(Kim Daeun)(dekim)" userId="b6691c31-fb45-4e45-8040-58eb86e45def" providerId="ADAL" clId="{EF7572A1-7FFA-4D03-BC0D-F70E0F840C73}" dt="2021-12-13T04:14:45.276" v="261" actId="20577"/>
          <ac:spMkLst>
            <pc:docMk/>
            <pc:sldMk cId="1694932899" sldId="402"/>
            <ac:spMk id="19" creationId="{C87C77E4-03BB-4C25-B224-5C9FBA1FEF24}"/>
          </ac:spMkLst>
        </pc:spChg>
      </pc:sldChg>
      <pc:sldChg chg="delSp modSp add del mod modNotesTx">
        <pc:chgData name="김다은(Kim Daeun)(dekim)" userId="b6691c31-fb45-4e45-8040-58eb86e45def" providerId="ADAL" clId="{EF7572A1-7FFA-4D03-BC0D-F70E0F840C73}" dt="2021-12-13T04:29:51.309" v="331" actId="12789"/>
        <pc:sldMkLst>
          <pc:docMk/>
          <pc:sldMk cId="2074240318" sldId="403"/>
        </pc:sldMkLst>
        <pc:spChg chg="del">
          <ac:chgData name="김다은(Kim Daeun)(dekim)" userId="b6691c31-fb45-4e45-8040-58eb86e45def" providerId="ADAL" clId="{EF7572A1-7FFA-4D03-BC0D-F70E0F840C73}" dt="2021-12-13T03:56:06.593" v="106" actId="478"/>
          <ac:spMkLst>
            <pc:docMk/>
            <pc:sldMk cId="2074240318" sldId="403"/>
            <ac:spMk id="18" creationId="{489ED77A-FA48-42C6-8264-84884F358EB1}"/>
          </ac:spMkLst>
        </pc:spChg>
        <pc:spChg chg="del">
          <ac:chgData name="김다은(Kim Daeun)(dekim)" userId="b6691c31-fb45-4e45-8040-58eb86e45def" providerId="ADAL" clId="{EF7572A1-7FFA-4D03-BC0D-F70E0F840C73}" dt="2021-12-13T03:56:06.094" v="105" actId="478"/>
          <ac:spMkLst>
            <pc:docMk/>
            <pc:sldMk cId="2074240318" sldId="403"/>
            <ac:spMk id="19" creationId="{A6E26578-9AFD-45E9-AF76-52A9AA955744}"/>
          </ac:spMkLst>
        </pc:spChg>
        <pc:spChg chg="del">
          <ac:chgData name="김다은(Kim Daeun)(dekim)" userId="b6691c31-fb45-4e45-8040-58eb86e45def" providerId="ADAL" clId="{EF7572A1-7FFA-4D03-BC0D-F70E0F840C73}" dt="2021-12-13T03:56:08.376" v="108" actId="478"/>
          <ac:spMkLst>
            <pc:docMk/>
            <pc:sldMk cId="2074240318" sldId="403"/>
            <ac:spMk id="20" creationId="{BCCE774F-5355-493B-BC2B-0DFF625B4157}"/>
          </ac:spMkLst>
        </pc:spChg>
        <pc:spChg chg="del">
          <ac:chgData name="김다은(Kim Daeun)(dekim)" userId="b6691c31-fb45-4e45-8040-58eb86e45def" providerId="ADAL" clId="{EF7572A1-7FFA-4D03-BC0D-F70E0F840C73}" dt="2021-12-13T03:56:07.735" v="107" actId="478"/>
          <ac:spMkLst>
            <pc:docMk/>
            <pc:sldMk cId="2074240318" sldId="403"/>
            <ac:spMk id="21" creationId="{76D0D0E9-36A5-4542-964F-42B25FC07FFF}"/>
          </ac:spMkLst>
        </pc:spChg>
        <pc:spChg chg="mod">
          <ac:chgData name="김다은(Kim Daeun)(dekim)" userId="b6691c31-fb45-4e45-8040-58eb86e45def" providerId="ADAL" clId="{EF7572A1-7FFA-4D03-BC0D-F70E0F840C73}" dt="2021-12-13T03:56:40.489" v="116" actId="12789"/>
          <ac:spMkLst>
            <pc:docMk/>
            <pc:sldMk cId="2074240318" sldId="403"/>
            <ac:spMk id="22" creationId="{E13C325C-E1C0-401A-BD75-7FB24E5F4B92}"/>
          </ac:spMkLst>
        </pc:spChg>
        <pc:spChg chg="mod">
          <ac:chgData name="김다은(Kim Daeun)(dekim)" userId="b6691c31-fb45-4e45-8040-58eb86e45def" providerId="ADAL" clId="{EF7572A1-7FFA-4D03-BC0D-F70E0F840C73}" dt="2021-12-13T03:56:40.489" v="116" actId="12789"/>
          <ac:spMkLst>
            <pc:docMk/>
            <pc:sldMk cId="2074240318" sldId="403"/>
            <ac:spMk id="23" creationId="{2C0EF0AB-D730-42E0-8EA7-64C32B63010B}"/>
          </ac:spMkLst>
        </pc:spChg>
        <pc:spChg chg="mod">
          <ac:chgData name="김다은(Kim Daeun)(dekim)" userId="b6691c31-fb45-4e45-8040-58eb86e45def" providerId="ADAL" clId="{EF7572A1-7FFA-4D03-BC0D-F70E0F840C73}" dt="2021-12-13T04:29:51.309" v="331" actId="12789"/>
          <ac:spMkLst>
            <pc:docMk/>
            <pc:sldMk cId="2074240318" sldId="403"/>
            <ac:spMk id="30" creationId="{A2C0120D-90BF-4D45-A264-3D886C009948}"/>
          </ac:spMkLst>
        </pc:spChg>
        <pc:spChg chg="mod">
          <ac:chgData name="김다은(Kim Daeun)(dekim)" userId="b6691c31-fb45-4e45-8040-58eb86e45def" providerId="ADAL" clId="{EF7572A1-7FFA-4D03-BC0D-F70E0F840C73}" dt="2021-12-13T04:29:51.309" v="331" actId="12789"/>
          <ac:spMkLst>
            <pc:docMk/>
            <pc:sldMk cId="2074240318" sldId="403"/>
            <ac:spMk id="32" creationId="{3CC6F0C2-3B5A-443E-BAC7-7AF9C2CDE61E}"/>
          </ac:spMkLst>
        </pc:spChg>
        <pc:spChg chg="mod">
          <ac:chgData name="김다은(Kim Daeun)(dekim)" userId="b6691c31-fb45-4e45-8040-58eb86e45def" providerId="ADAL" clId="{EF7572A1-7FFA-4D03-BC0D-F70E0F840C73}" dt="2021-12-13T03:56:31.561" v="114" actId="12789"/>
          <ac:spMkLst>
            <pc:docMk/>
            <pc:sldMk cId="2074240318" sldId="403"/>
            <ac:spMk id="33" creationId="{0E7B0FE8-07E7-4B39-BDBE-C0372059B816}"/>
          </ac:spMkLst>
        </pc:spChg>
        <pc:spChg chg="del">
          <ac:chgData name="김다은(Kim Daeun)(dekim)" userId="b6691c31-fb45-4e45-8040-58eb86e45def" providerId="ADAL" clId="{EF7572A1-7FFA-4D03-BC0D-F70E0F840C73}" dt="2021-12-13T03:56:09.294" v="109" actId="478"/>
          <ac:spMkLst>
            <pc:docMk/>
            <pc:sldMk cId="2074240318" sldId="403"/>
            <ac:spMk id="34" creationId="{AEC43168-6B71-4CDE-844E-1C7DF98E9CE7}"/>
          </ac:spMkLst>
        </pc:spChg>
        <pc:spChg chg="del">
          <ac:chgData name="김다은(Kim Daeun)(dekim)" userId="b6691c31-fb45-4e45-8040-58eb86e45def" providerId="ADAL" clId="{EF7572A1-7FFA-4D03-BC0D-F70E0F840C73}" dt="2021-12-13T03:56:09.982" v="110" actId="478"/>
          <ac:spMkLst>
            <pc:docMk/>
            <pc:sldMk cId="2074240318" sldId="403"/>
            <ac:spMk id="35" creationId="{28329201-3641-4A2A-BBEB-7B5E7764713C}"/>
          </ac:spMkLst>
        </pc:spChg>
        <pc:spChg chg="del">
          <ac:chgData name="김다은(Kim Daeun)(dekim)" userId="b6691c31-fb45-4e45-8040-58eb86e45def" providerId="ADAL" clId="{EF7572A1-7FFA-4D03-BC0D-F70E0F840C73}" dt="2021-12-13T03:56:10.631" v="111" actId="478"/>
          <ac:spMkLst>
            <pc:docMk/>
            <pc:sldMk cId="2074240318" sldId="403"/>
            <ac:spMk id="36" creationId="{B9EAEC5C-7A57-4EC3-AE35-0FB1609ACC57}"/>
          </ac:spMkLst>
        </pc:spChg>
        <pc:spChg chg="del">
          <ac:chgData name="김다은(Kim Daeun)(dekim)" userId="b6691c31-fb45-4e45-8040-58eb86e45def" providerId="ADAL" clId="{EF7572A1-7FFA-4D03-BC0D-F70E0F840C73}" dt="2021-12-13T03:56:11.179" v="112" actId="478"/>
          <ac:spMkLst>
            <pc:docMk/>
            <pc:sldMk cId="2074240318" sldId="403"/>
            <ac:spMk id="37" creationId="{709DE02D-8B4E-4A7A-AAB6-339F3069EE3E}"/>
          </ac:spMkLst>
        </pc:spChg>
      </pc:sldChg>
      <pc:sldChg chg="add del modNotesTx">
        <pc:chgData name="김다은(Kim Daeun)(dekim)" userId="b6691c31-fb45-4e45-8040-58eb86e45def" providerId="ADAL" clId="{EF7572A1-7FFA-4D03-BC0D-F70E0F840C73}" dt="2021-12-13T04:18:23.844" v="287" actId="20577"/>
        <pc:sldMkLst>
          <pc:docMk/>
          <pc:sldMk cId="2040879335" sldId="404"/>
        </pc:sldMkLst>
      </pc:sldChg>
      <pc:sldChg chg="add del">
        <pc:chgData name="김다은(Kim Daeun)(dekim)" userId="b6691c31-fb45-4e45-8040-58eb86e45def" providerId="ADAL" clId="{EF7572A1-7FFA-4D03-BC0D-F70E0F840C73}" dt="2021-12-13T05:06:55.585" v="707"/>
        <pc:sldMkLst>
          <pc:docMk/>
          <pc:sldMk cId="960102728" sldId="405"/>
        </pc:sldMkLst>
      </pc:sldChg>
      <pc:sldChg chg="add del">
        <pc:chgData name="김다은(Kim Daeun)(dekim)" userId="b6691c31-fb45-4e45-8040-58eb86e45def" providerId="ADAL" clId="{EF7572A1-7FFA-4D03-BC0D-F70E0F840C73}" dt="2021-12-13T05:06:56.709" v="708" actId="47"/>
        <pc:sldMkLst>
          <pc:docMk/>
          <pc:sldMk cId="370487494" sldId="406"/>
        </pc:sldMkLst>
      </pc:sldChg>
      <pc:sldChg chg="add del modNotesTx">
        <pc:chgData name="김다은(Kim Daeun)(dekim)" userId="b6691c31-fb45-4e45-8040-58eb86e45def" providerId="ADAL" clId="{EF7572A1-7FFA-4D03-BC0D-F70E0F840C73}" dt="2021-12-13T04:16:06.832" v="270" actId="20577"/>
        <pc:sldMkLst>
          <pc:docMk/>
          <pc:sldMk cId="2312267924" sldId="408"/>
        </pc:sldMkLst>
      </pc:sldChg>
      <pc:sldChg chg="add del">
        <pc:chgData name="김다은(Kim Daeun)(dekim)" userId="b6691c31-fb45-4e45-8040-58eb86e45def" providerId="ADAL" clId="{EF7572A1-7FFA-4D03-BC0D-F70E0F840C73}" dt="2021-12-13T04:56:02.045" v="657" actId="47"/>
        <pc:sldMkLst>
          <pc:docMk/>
          <pc:sldMk cId="973863774" sldId="409"/>
        </pc:sldMkLst>
      </pc:sldChg>
      <pc:sldChg chg="add del">
        <pc:chgData name="김다은(Kim Daeun)(dekim)" userId="b6691c31-fb45-4e45-8040-58eb86e45def" providerId="ADAL" clId="{EF7572A1-7FFA-4D03-BC0D-F70E0F840C73}" dt="2021-12-13T04:13:30.355" v="220" actId="47"/>
        <pc:sldMkLst>
          <pc:docMk/>
          <pc:sldMk cId="3134161664" sldId="410"/>
        </pc:sldMkLst>
      </pc:sldChg>
      <pc:sldChg chg="add del">
        <pc:chgData name="김다은(Kim Daeun)(dekim)" userId="b6691c31-fb45-4e45-8040-58eb86e45def" providerId="ADAL" clId="{EF7572A1-7FFA-4D03-BC0D-F70E0F840C73}" dt="2021-12-13T05:06:05.764" v="700" actId="47"/>
        <pc:sldMkLst>
          <pc:docMk/>
          <pc:sldMk cId="1097840154" sldId="411"/>
        </pc:sldMkLst>
      </pc:sldChg>
      <pc:sldChg chg="add del">
        <pc:chgData name="김다은(Kim Daeun)(dekim)" userId="b6691c31-fb45-4e45-8040-58eb86e45def" providerId="ADAL" clId="{EF7572A1-7FFA-4D03-BC0D-F70E0F840C73}" dt="2021-12-13T05:06:08.467" v="704" actId="47"/>
        <pc:sldMkLst>
          <pc:docMk/>
          <pc:sldMk cId="3196521235" sldId="412"/>
        </pc:sldMkLst>
      </pc:sldChg>
      <pc:sldChg chg="add del">
        <pc:chgData name="김다은(Kim Daeun)(dekim)" userId="b6691c31-fb45-4e45-8040-58eb86e45def" providerId="ADAL" clId="{EF7572A1-7FFA-4D03-BC0D-F70E0F840C73}" dt="2021-12-13T05:07:19.901" v="716" actId="47"/>
        <pc:sldMkLst>
          <pc:docMk/>
          <pc:sldMk cId="3756830910" sldId="413"/>
        </pc:sldMkLst>
      </pc:sldChg>
      <pc:sldChg chg="add del">
        <pc:chgData name="김다은(Kim Daeun)(dekim)" userId="b6691c31-fb45-4e45-8040-58eb86e45def" providerId="ADAL" clId="{EF7572A1-7FFA-4D03-BC0D-F70E0F840C73}" dt="2021-12-13T05:07:03.486" v="712" actId="47"/>
        <pc:sldMkLst>
          <pc:docMk/>
          <pc:sldMk cId="1260347537" sldId="414"/>
        </pc:sldMkLst>
      </pc:sldChg>
      <pc:sldChg chg="add del">
        <pc:chgData name="김다은(Kim Daeun)(dekim)" userId="b6691c31-fb45-4e45-8040-58eb86e45def" providerId="ADAL" clId="{EF7572A1-7FFA-4D03-BC0D-F70E0F840C73}" dt="2021-12-13T05:07:02.846" v="711" actId="47"/>
        <pc:sldMkLst>
          <pc:docMk/>
          <pc:sldMk cId="2936078691" sldId="415"/>
        </pc:sldMkLst>
      </pc:sldChg>
      <pc:sldChg chg="add del modNotesTx">
        <pc:chgData name="김다은(Kim Daeun)(dekim)" userId="b6691c31-fb45-4e45-8040-58eb86e45def" providerId="ADAL" clId="{EF7572A1-7FFA-4D03-BC0D-F70E0F840C73}" dt="2021-12-13T04:17:18.268" v="282" actId="20577"/>
        <pc:sldMkLst>
          <pc:docMk/>
          <pc:sldMk cId="2168634842" sldId="416"/>
        </pc:sldMkLst>
      </pc:sldChg>
      <pc:sldChg chg="delSp add del mod delAnim modNotesTx">
        <pc:chgData name="김다은(Kim Daeun)(dekim)" userId="b6691c31-fb45-4e45-8040-58eb86e45def" providerId="ADAL" clId="{EF7572A1-7FFA-4D03-BC0D-F70E0F840C73}" dt="2021-12-13T04:17:25.235" v="283" actId="20577"/>
        <pc:sldMkLst>
          <pc:docMk/>
          <pc:sldMk cId="4137191669" sldId="417"/>
        </pc:sldMkLst>
        <pc:picChg chg="del">
          <ac:chgData name="김다은(Kim Daeun)(dekim)" userId="b6691c31-fb45-4e45-8040-58eb86e45def" providerId="ADAL" clId="{EF7572A1-7FFA-4D03-BC0D-F70E0F840C73}" dt="2021-12-13T04:12:29.508" v="208" actId="478"/>
          <ac:picMkLst>
            <pc:docMk/>
            <pc:sldMk cId="4137191669" sldId="417"/>
            <ac:picMk id="2" creationId="{EEBC9CE8-7CFF-4F22-BC2F-D6179D19A674}"/>
          </ac:picMkLst>
        </pc:picChg>
      </pc:sldChg>
      <pc:sldChg chg="delSp modSp add del mod delAnim modNotesTx">
        <pc:chgData name="김다은(Kim Daeun)(dekim)" userId="b6691c31-fb45-4e45-8040-58eb86e45def" providerId="ADAL" clId="{EF7572A1-7FFA-4D03-BC0D-F70E0F840C73}" dt="2021-12-13T04:17:28.025" v="284" actId="20577"/>
        <pc:sldMkLst>
          <pc:docMk/>
          <pc:sldMk cId="3162198623" sldId="418"/>
        </pc:sldMkLst>
        <pc:spChg chg="mod">
          <ac:chgData name="김다은(Kim Daeun)(dekim)" userId="b6691c31-fb45-4e45-8040-58eb86e45def" providerId="ADAL" clId="{EF7572A1-7FFA-4D03-BC0D-F70E0F840C73}" dt="2021-12-13T04:11:11.376" v="204" actId="20577"/>
          <ac:spMkLst>
            <pc:docMk/>
            <pc:sldMk cId="3162198623" sldId="418"/>
            <ac:spMk id="9" creationId="{E267D9D1-BC49-4EB6-9E99-BAD492E4F97F}"/>
          </ac:spMkLst>
        </pc:spChg>
        <pc:spChg chg="del">
          <ac:chgData name="김다은(Kim Daeun)(dekim)" userId="b6691c31-fb45-4e45-8040-58eb86e45def" providerId="ADAL" clId="{EF7572A1-7FFA-4D03-BC0D-F70E0F840C73}" dt="2021-12-13T04:11:16.937" v="206" actId="478"/>
          <ac:spMkLst>
            <pc:docMk/>
            <pc:sldMk cId="3162198623" sldId="418"/>
            <ac:spMk id="32" creationId="{A7F0CC70-5E9F-4666-9548-AD6FBDB2E687}"/>
          </ac:spMkLst>
        </pc:spChg>
        <pc:spChg chg="del">
          <ac:chgData name="김다은(Kim Daeun)(dekim)" userId="b6691c31-fb45-4e45-8040-58eb86e45def" providerId="ADAL" clId="{EF7572A1-7FFA-4D03-BC0D-F70E0F840C73}" dt="2021-12-13T04:11:14.768" v="205" actId="478"/>
          <ac:spMkLst>
            <pc:docMk/>
            <pc:sldMk cId="3162198623" sldId="418"/>
            <ac:spMk id="33" creationId="{E1E13448-84F4-436F-8AB3-F12FB2BEA797}"/>
          </ac:spMkLst>
        </pc:spChg>
        <pc:picChg chg="del">
          <ac:chgData name="김다은(Kim Daeun)(dekim)" userId="b6691c31-fb45-4e45-8040-58eb86e45def" providerId="ADAL" clId="{EF7572A1-7FFA-4D03-BC0D-F70E0F840C73}" dt="2021-12-13T04:12:26.565" v="207" actId="478"/>
          <ac:picMkLst>
            <pc:docMk/>
            <pc:sldMk cId="3162198623" sldId="418"/>
            <ac:picMk id="3" creationId="{2BEA5B3C-4DB2-4E96-9568-F01F2B9C7CBB}"/>
          </ac:picMkLst>
        </pc:picChg>
      </pc:sldChg>
      <pc:sldChg chg="add del modNotesTx">
        <pc:chgData name="김다은(Kim Daeun)(dekim)" userId="b6691c31-fb45-4e45-8040-58eb86e45def" providerId="ADAL" clId="{EF7572A1-7FFA-4D03-BC0D-F70E0F840C73}" dt="2021-12-13T04:17:32.913" v="285" actId="20577"/>
        <pc:sldMkLst>
          <pc:docMk/>
          <pc:sldMk cId="2881200556" sldId="419"/>
        </pc:sldMkLst>
      </pc:sldChg>
      <pc:sldChg chg="delSp add del mod">
        <pc:chgData name="김다은(Kim Daeun)(dekim)" userId="b6691c31-fb45-4e45-8040-58eb86e45def" providerId="ADAL" clId="{EF7572A1-7FFA-4D03-BC0D-F70E0F840C73}" dt="2021-12-13T04:18:15.206" v="286" actId="478"/>
        <pc:sldMkLst>
          <pc:docMk/>
          <pc:sldMk cId="2706385858" sldId="421"/>
        </pc:sldMkLst>
        <pc:spChg chg="del">
          <ac:chgData name="김다은(Kim Daeun)(dekim)" userId="b6691c31-fb45-4e45-8040-58eb86e45def" providerId="ADAL" clId="{EF7572A1-7FFA-4D03-BC0D-F70E0F840C73}" dt="2021-12-13T04:18:15.206" v="286" actId="478"/>
          <ac:spMkLst>
            <pc:docMk/>
            <pc:sldMk cId="2706385858" sldId="421"/>
            <ac:spMk id="13" creationId="{ABA92AF2-CE1A-4D6D-B235-31F68E3DF072}"/>
          </ac:spMkLst>
        </pc:spChg>
      </pc:sldChg>
      <pc:sldChg chg="add del">
        <pc:chgData name="김다은(Kim Daeun)(dekim)" userId="b6691c31-fb45-4e45-8040-58eb86e45def" providerId="ADAL" clId="{EF7572A1-7FFA-4D03-BC0D-F70E0F840C73}" dt="2021-12-13T04:13:30.355" v="220" actId="47"/>
        <pc:sldMkLst>
          <pc:docMk/>
          <pc:sldMk cId="3583034511" sldId="423"/>
        </pc:sldMkLst>
      </pc:sldChg>
      <pc:sldChg chg="add del">
        <pc:chgData name="김다은(Kim Daeun)(dekim)" userId="b6691c31-fb45-4e45-8040-58eb86e45def" providerId="ADAL" clId="{EF7572A1-7FFA-4D03-BC0D-F70E0F840C73}" dt="2021-12-13T04:13:30.355" v="220" actId="47"/>
        <pc:sldMkLst>
          <pc:docMk/>
          <pc:sldMk cId="1166493117" sldId="424"/>
        </pc:sldMkLst>
      </pc:sldChg>
      <pc:sldChg chg="add del">
        <pc:chgData name="김다은(Kim Daeun)(dekim)" userId="b6691c31-fb45-4e45-8040-58eb86e45def" providerId="ADAL" clId="{EF7572A1-7FFA-4D03-BC0D-F70E0F840C73}" dt="2021-12-13T04:10:10.979" v="178" actId="47"/>
        <pc:sldMkLst>
          <pc:docMk/>
          <pc:sldMk cId="3086569844" sldId="425"/>
        </pc:sldMkLst>
      </pc:sldChg>
      <pc:sldChg chg="del">
        <pc:chgData name="김다은(Kim Daeun)(dekim)" userId="b6691c31-fb45-4e45-8040-58eb86e45def" providerId="ADAL" clId="{EF7572A1-7FFA-4D03-BC0D-F70E0F840C73}" dt="2021-12-13T04:12:44.478" v="209" actId="47"/>
        <pc:sldMkLst>
          <pc:docMk/>
          <pc:sldMk cId="3371540488" sldId="426"/>
        </pc:sldMkLst>
      </pc:sldChg>
      <pc:sldChg chg="modSp add del mod modNotesTx">
        <pc:chgData name="김다은(Kim Daeun)(dekim)" userId="b6691c31-fb45-4e45-8040-58eb86e45def" providerId="ADAL" clId="{EF7572A1-7FFA-4D03-BC0D-F70E0F840C73}" dt="2021-12-13T04:14:16.904" v="228" actId="20577"/>
        <pc:sldMkLst>
          <pc:docMk/>
          <pc:sldMk cId="616295222" sldId="427"/>
        </pc:sldMkLst>
        <pc:spChg chg="mod">
          <ac:chgData name="김다은(Kim Daeun)(dekim)" userId="b6691c31-fb45-4e45-8040-58eb86e45def" providerId="ADAL" clId="{EF7572A1-7FFA-4D03-BC0D-F70E0F840C73}" dt="2021-12-13T03:55:44.216" v="104" actId="208"/>
          <ac:spMkLst>
            <pc:docMk/>
            <pc:sldMk cId="616295222" sldId="427"/>
            <ac:spMk id="15" creationId="{6860048B-26DF-45EC-BC1A-8F9BBC36F329}"/>
          </ac:spMkLst>
        </pc:spChg>
        <pc:spChg chg="mod">
          <ac:chgData name="김다은(Kim Daeun)(dekim)" userId="b6691c31-fb45-4e45-8040-58eb86e45def" providerId="ADAL" clId="{EF7572A1-7FFA-4D03-BC0D-F70E0F840C73}" dt="2021-12-13T03:55:15.312" v="21" actId="20577"/>
          <ac:spMkLst>
            <pc:docMk/>
            <pc:sldMk cId="616295222" sldId="427"/>
            <ac:spMk id="61" creationId="{70B32507-2F2D-4A6D-8EA1-24A3A9AD2530}"/>
          </ac:spMkLst>
        </pc:spChg>
        <pc:spChg chg="mod">
          <ac:chgData name="김다은(Kim Daeun)(dekim)" userId="b6691c31-fb45-4e45-8040-58eb86e45def" providerId="ADAL" clId="{EF7572A1-7FFA-4D03-BC0D-F70E0F840C73}" dt="2021-12-13T03:55:02.464" v="15" actId="20577"/>
          <ac:spMkLst>
            <pc:docMk/>
            <pc:sldMk cId="616295222" sldId="427"/>
            <ac:spMk id="62" creationId="{FF559238-C322-4CEA-B980-C0526FA575CC}"/>
          </ac:spMkLst>
        </pc:spChg>
        <pc:spChg chg="mod">
          <ac:chgData name="김다은(Kim Daeun)(dekim)" userId="b6691c31-fb45-4e45-8040-58eb86e45def" providerId="ADAL" clId="{EF7572A1-7FFA-4D03-BC0D-F70E0F840C73}" dt="2021-12-13T03:55:13.062" v="20" actId="20577"/>
          <ac:spMkLst>
            <pc:docMk/>
            <pc:sldMk cId="616295222" sldId="427"/>
            <ac:spMk id="63" creationId="{CB3C968A-8C89-4B63-9B60-5E4D54306E13}"/>
          </ac:spMkLst>
        </pc:spChg>
        <pc:spChg chg="mod">
          <ac:chgData name="김다은(Kim Daeun)(dekim)" userId="b6691c31-fb45-4e45-8040-58eb86e45def" providerId="ADAL" clId="{EF7572A1-7FFA-4D03-BC0D-F70E0F840C73}" dt="2021-12-13T03:55:06.749" v="18" actId="20577"/>
          <ac:spMkLst>
            <pc:docMk/>
            <pc:sldMk cId="616295222" sldId="427"/>
            <ac:spMk id="64" creationId="{179787B5-635D-40F4-A5B7-096B10C5CB6B}"/>
          </ac:spMkLst>
        </pc:spChg>
        <pc:spChg chg="mod">
          <ac:chgData name="김다은(Kim Daeun)(dekim)" userId="b6691c31-fb45-4e45-8040-58eb86e45def" providerId="ADAL" clId="{EF7572A1-7FFA-4D03-BC0D-F70E0F840C73}" dt="2021-12-13T03:55:09.755" v="19" actId="20577"/>
          <ac:spMkLst>
            <pc:docMk/>
            <pc:sldMk cId="616295222" sldId="427"/>
            <ac:spMk id="69" creationId="{D0DE0755-E261-486B-BCA9-6FDA2A80EC58}"/>
          </ac:spMkLst>
        </pc:spChg>
        <pc:cxnChg chg="mod">
          <ac:chgData name="김다은(Kim Daeun)(dekim)" userId="b6691c31-fb45-4e45-8040-58eb86e45def" providerId="ADAL" clId="{EF7572A1-7FFA-4D03-BC0D-F70E0F840C73}" dt="2021-12-13T03:55:04.846" v="17" actId="1076"/>
          <ac:cxnSpMkLst>
            <pc:docMk/>
            <pc:sldMk cId="616295222" sldId="427"/>
            <ac:cxnSpMk id="52" creationId="{4073D85C-A4FE-4A9E-816E-C3A58D9C7018}"/>
          </ac:cxnSpMkLst>
        </pc:cxnChg>
      </pc:sldChg>
      <pc:sldChg chg="add">
        <pc:chgData name="김다은(Kim Daeun)(dekim)" userId="b6691c31-fb45-4e45-8040-58eb86e45def" providerId="ADAL" clId="{EF7572A1-7FFA-4D03-BC0D-F70E0F840C73}" dt="2021-12-13T05:02:40.883" v="661"/>
        <pc:sldMkLst>
          <pc:docMk/>
          <pc:sldMk cId="117738468" sldId="428"/>
        </pc:sldMkLst>
      </pc:sldChg>
      <pc:sldChg chg="add">
        <pc:chgData name="김다은(Kim Daeun)(dekim)" userId="b6691c31-fb45-4e45-8040-58eb86e45def" providerId="ADAL" clId="{EF7572A1-7FFA-4D03-BC0D-F70E0F840C73}" dt="2021-12-13T05:03:41.597" v="662"/>
        <pc:sldMkLst>
          <pc:docMk/>
          <pc:sldMk cId="699088713" sldId="429"/>
        </pc:sldMkLst>
      </pc:sldChg>
      <pc:sldChg chg="add">
        <pc:chgData name="김다은(Kim Daeun)(dekim)" userId="b6691c31-fb45-4e45-8040-58eb86e45def" providerId="ADAL" clId="{EF7572A1-7FFA-4D03-BC0D-F70E0F840C73}" dt="2021-12-13T05:04:33.202" v="668"/>
        <pc:sldMkLst>
          <pc:docMk/>
          <pc:sldMk cId="1372810183" sldId="430"/>
        </pc:sldMkLst>
      </pc:sldChg>
      <pc:sldChg chg="add">
        <pc:chgData name="김다은(Kim Daeun)(dekim)" userId="b6691c31-fb45-4e45-8040-58eb86e45def" providerId="ADAL" clId="{EF7572A1-7FFA-4D03-BC0D-F70E0F840C73}" dt="2021-12-13T05:04:52.789" v="670"/>
        <pc:sldMkLst>
          <pc:docMk/>
          <pc:sldMk cId="1146959866" sldId="431"/>
        </pc:sldMkLst>
      </pc:sldChg>
      <pc:sldChg chg="add">
        <pc:chgData name="김다은(Kim Daeun)(dekim)" userId="b6691c31-fb45-4e45-8040-58eb86e45def" providerId="ADAL" clId="{EF7572A1-7FFA-4D03-BC0D-F70E0F840C73}" dt="2021-12-13T05:07:16.961" v="715"/>
        <pc:sldMkLst>
          <pc:docMk/>
          <pc:sldMk cId="2440365400" sldId="432"/>
        </pc:sldMkLst>
      </pc:sldChg>
      <pc:sldMasterChg chg="modSldLayout">
        <pc:chgData name="김다은(Kim Daeun)(dekim)" userId="b6691c31-fb45-4e45-8040-58eb86e45def" providerId="ADAL" clId="{EF7572A1-7FFA-4D03-BC0D-F70E0F840C73}" dt="2021-12-13T04:05:08.566" v="169" actId="20577"/>
        <pc:sldMasterMkLst>
          <pc:docMk/>
          <pc:sldMasterMk cId="283387551" sldId="2147483648"/>
        </pc:sldMasterMkLst>
        <pc:sldLayoutChg chg="addSp delSp modSp mod">
          <pc:chgData name="김다은(Kim Daeun)(dekim)" userId="b6691c31-fb45-4e45-8040-58eb86e45def" providerId="ADAL" clId="{EF7572A1-7FFA-4D03-BC0D-F70E0F840C73}" dt="2021-12-13T04:05:08.566" v="169" actId="20577"/>
          <pc:sldLayoutMkLst>
            <pc:docMk/>
            <pc:sldMasterMk cId="283387551" sldId="2147483648"/>
            <pc:sldLayoutMk cId="723515677" sldId="2147483649"/>
          </pc:sldLayoutMkLst>
          <pc:spChg chg="mod">
            <ac:chgData name="김다은(Kim Daeun)(dekim)" userId="b6691c31-fb45-4e45-8040-58eb86e45def" providerId="ADAL" clId="{EF7572A1-7FFA-4D03-BC0D-F70E0F840C73}" dt="2021-12-13T04:05:08.566" v="169" actId="20577"/>
            <ac:spMkLst>
              <pc:docMk/>
              <pc:sldMasterMk cId="283387551" sldId="2147483648"/>
              <pc:sldLayoutMk cId="723515677" sldId="2147483649"/>
              <ac:spMk id="7" creationId="{0DEE624C-1CBB-4E78-8AC4-D78993C6E310}"/>
            </ac:spMkLst>
          </pc:spChg>
          <pc:spChg chg="add del mod">
            <ac:chgData name="김다은(Kim Daeun)(dekim)" userId="b6691c31-fb45-4e45-8040-58eb86e45def" providerId="ADAL" clId="{EF7572A1-7FFA-4D03-BC0D-F70E0F840C73}" dt="2021-12-13T04:04:46.553" v="140" actId="478"/>
            <ac:spMkLst>
              <pc:docMk/>
              <pc:sldMasterMk cId="283387551" sldId="2147483648"/>
              <pc:sldLayoutMk cId="723515677" sldId="2147483649"/>
              <ac:spMk id="8" creationId="{C7734FD4-1925-43AC-91DA-212663AEB463}"/>
            </ac:spMkLst>
          </pc:spChg>
          <pc:spChg chg="add mod">
            <ac:chgData name="김다은(Kim Daeun)(dekim)" userId="b6691c31-fb45-4e45-8040-58eb86e45def" providerId="ADAL" clId="{EF7572A1-7FFA-4D03-BC0D-F70E0F840C73}" dt="2021-12-13T04:04:50.886" v="141"/>
            <ac:spMkLst>
              <pc:docMk/>
              <pc:sldMasterMk cId="283387551" sldId="2147483648"/>
              <pc:sldLayoutMk cId="723515677" sldId="2147483649"/>
              <ac:spMk id="10" creationId="{C24E4F9D-052D-4615-AAE9-77DF3703DC08}"/>
            </ac:spMkLst>
          </pc:spChg>
        </pc:sldLayoutChg>
      </pc:sldMasterChg>
    </pc:docChg>
  </pc:docChgLst>
  <pc:docChgLst>
    <pc:chgData name="한다솜(Han Dasom)(dasom12)" userId="5ad55384-8d9b-42b1-a01f-2469a256355b" providerId="ADAL" clId="{65F6DB54-789B-4AD9-9060-C462AF15110D}"/>
    <pc:docChg chg="undo custSel addSld delSld modSld">
      <pc:chgData name="한다솜(Han Dasom)(dasom12)" userId="5ad55384-8d9b-42b1-a01f-2469a256355b" providerId="ADAL" clId="{65F6DB54-789B-4AD9-9060-C462AF15110D}" dt="2021-11-29T07:17:37.822" v="319"/>
      <pc:docMkLst>
        <pc:docMk/>
      </pc:docMkLst>
      <pc:sldChg chg="addSp delSp modSp mod">
        <pc:chgData name="한다솜(Han Dasom)(dasom12)" userId="5ad55384-8d9b-42b1-a01f-2469a256355b" providerId="ADAL" clId="{65F6DB54-789B-4AD9-9060-C462AF15110D}" dt="2021-11-24T09:11:42.565" v="263" actId="478"/>
        <pc:sldMkLst>
          <pc:docMk/>
          <pc:sldMk cId="1145878250" sldId="256"/>
        </pc:sldMkLst>
        <pc:spChg chg="mod">
          <ac:chgData name="한다솜(Han Dasom)(dasom12)" userId="5ad55384-8d9b-42b1-a01f-2469a256355b" providerId="ADAL" clId="{65F6DB54-789B-4AD9-9060-C462AF15110D}" dt="2021-11-22T09:08:04.394" v="16" actId="1076"/>
          <ac:spMkLst>
            <pc:docMk/>
            <pc:sldMk cId="1145878250" sldId="256"/>
            <ac:spMk id="4" creationId="{96DE3652-058B-4089-BEFD-47E94E6B9D75}"/>
          </ac:spMkLst>
        </pc:spChg>
        <pc:spChg chg="add del mod">
          <ac:chgData name="한다솜(Han Dasom)(dasom12)" userId="5ad55384-8d9b-42b1-a01f-2469a256355b" providerId="ADAL" clId="{65F6DB54-789B-4AD9-9060-C462AF15110D}" dt="2021-11-24T09:11:42.565" v="263" actId="478"/>
          <ac:spMkLst>
            <pc:docMk/>
            <pc:sldMk cId="1145878250" sldId="256"/>
            <ac:spMk id="7" creationId="{7344F210-79AB-46D7-887E-5A62392AEEE4}"/>
          </ac:spMkLst>
        </pc:spChg>
        <pc:spChg chg="add del mod">
          <ac:chgData name="한다솜(Han Dasom)(dasom12)" userId="5ad55384-8d9b-42b1-a01f-2469a256355b" providerId="ADAL" clId="{65F6DB54-789B-4AD9-9060-C462AF15110D}" dt="2021-11-22T09:08:14.349" v="43"/>
          <ac:spMkLst>
            <pc:docMk/>
            <pc:sldMk cId="1145878250" sldId="256"/>
            <ac:spMk id="8" creationId="{85642FAE-A098-4DFB-A512-C81671F43F95}"/>
          </ac:spMkLst>
        </pc:spChg>
      </pc:sldChg>
      <pc:sldChg chg="modSp mod">
        <pc:chgData name="한다솜(Han Dasom)(dasom12)" userId="5ad55384-8d9b-42b1-a01f-2469a256355b" providerId="ADAL" clId="{65F6DB54-789B-4AD9-9060-C462AF15110D}" dt="2021-11-29T07:17:37.822" v="319"/>
        <pc:sldMkLst>
          <pc:docMk/>
          <pc:sldMk cId="26940151" sldId="347"/>
        </pc:sldMkLst>
        <pc:spChg chg="mod">
          <ac:chgData name="한다솜(Han Dasom)(dasom12)" userId="5ad55384-8d9b-42b1-a01f-2469a256355b" providerId="ADAL" clId="{65F6DB54-789B-4AD9-9060-C462AF15110D}" dt="2021-11-29T07:17:37.822" v="319"/>
          <ac:spMkLst>
            <pc:docMk/>
            <pc:sldMk cId="26940151" sldId="347"/>
            <ac:spMk id="33" creationId="{0C1CC554-8172-4126-A0DA-B1295D85A696}"/>
          </ac:spMkLst>
        </pc:spChg>
      </pc:sldChg>
      <pc:sldChg chg="addSp delSp modSp mod">
        <pc:chgData name="한다솜(Han Dasom)(dasom12)" userId="5ad55384-8d9b-42b1-a01f-2469a256355b" providerId="ADAL" clId="{65F6DB54-789B-4AD9-9060-C462AF15110D}" dt="2021-11-29T04:34:38.888" v="282" actId="478"/>
        <pc:sldMkLst>
          <pc:docMk/>
          <pc:sldMk cId="2392005589" sldId="359"/>
        </pc:sldMkLst>
        <pc:spChg chg="del">
          <ac:chgData name="한다솜(Han Dasom)(dasom12)" userId="5ad55384-8d9b-42b1-a01f-2469a256355b" providerId="ADAL" clId="{65F6DB54-789B-4AD9-9060-C462AF15110D}" dt="2021-11-29T04:34:38.888" v="282" actId="478"/>
          <ac:spMkLst>
            <pc:docMk/>
            <pc:sldMk cId="2392005589" sldId="359"/>
            <ac:spMk id="3" creationId="{835A340D-9875-48FF-A5C4-4DFF423461D6}"/>
          </ac:spMkLst>
        </pc:spChg>
        <pc:graphicFrameChg chg="del">
          <ac:chgData name="한다솜(Han Dasom)(dasom12)" userId="5ad55384-8d9b-42b1-a01f-2469a256355b" providerId="ADAL" clId="{65F6DB54-789B-4AD9-9060-C462AF15110D}" dt="2021-11-29T04:34:37.242" v="280" actId="478"/>
          <ac:graphicFrameMkLst>
            <pc:docMk/>
            <pc:sldMk cId="2392005589" sldId="359"/>
            <ac:graphicFrameMk id="7" creationId="{92F6572C-C439-42FD-8A6F-55E24870B97D}"/>
          </ac:graphicFrameMkLst>
        </pc:graphicFrameChg>
        <pc:graphicFrameChg chg="add mod">
          <ac:chgData name="한다솜(Han Dasom)(dasom12)" userId="5ad55384-8d9b-42b1-a01f-2469a256355b" providerId="ADAL" clId="{65F6DB54-789B-4AD9-9060-C462AF15110D}" dt="2021-11-29T04:34:37.569" v="281"/>
          <ac:graphicFrameMkLst>
            <pc:docMk/>
            <pc:sldMk cId="2392005589" sldId="359"/>
            <ac:graphicFrameMk id="8" creationId="{20356BCF-609A-4C96-A19E-E2C9DCA21F6D}"/>
          </ac:graphicFrameMkLst>
        </pc:graphicFrameChg>
      </pc:sldChg>
      <pc:sldChg chg="addSp delSp del mod">
        <pc:chgData name="한다솜(Han Dasom)(dasom12)" userId="5ad55384-8d9b-42b1-a01f-2469a256355b" providerId="ADAL" clId="{65F6DB54-789B-4AD9-9060-C462AF15110D}" dt="2021-11-22T05:08:01.349" v="12" actId="47"/>
        <pc:sldMkLst>
          <pc:docMk/>
          <pc:sldMk cId="3539454144" sldId="407"/>
        </pc:sldMkLst>
        <pc:picChg chg="add del">
          <ac:chgData name="한다솜(Han Dasom)(dasom12)" userId="5ad55384-8d9b-42b1-a01f-2469a256355b" providerId="ADAL" clId="{65F6DB54-789B-4AD9-9060-C462AF15110D}" dt="2021-11-22T05:07:13.575" v="11" actId="22"/>
          <ac:picMkLst>
            <pc:docMk/>
            <pc:sldMk cId="3539454144" sldId="407"/>
            <ac:picMk id="3" creationId="{843169D9-208A-4635-B1C0-1A3E470BEF9F}"/>
          </ac:picMkLst>
        </pc:picChg>
      </pc:sldChg>
      <pc:sldChg chg="addSp delSp modSp mod delAnim modAnim">
        <pc:chgData name="한다솜(Han Dasom)(dasom12)" userId="5ad55384-8d9b-42b1-a01f-2469a256355b" providerId="ADAL" clId="{65F6DB54-789B-4AD9-9060-C462AF15110D}" dt="2021-11-24T09:38:09.852" v="279" actId="478"/>
        <pc:sldMkLst>
          <pc:docMk/>
          <pc:sldMk cId="4137191669" sldId="417"/>
        </pc:sldMkLst>
        <pc:picChg chg="add mod">
          <ac:chgData name="한다솜(Han Dasom)(dasom12)" userId="5ad55384-8d9b-42b1-a01f-2469a256355b" providerId="ADAL" clId="{65F6DB54-789B-4AD9-9060-C462AF15110D}" dt="2021-11-24T09:25:15.907" v="276"/>
          <ac:picMkLst>
            <pc:docMk/>
            <pc:sldMk cId="4137191669" sldId="417"/>
            <ac:picMk id="2" creationId="{EEBC9CE8-7CFF-4F22-BC2F-D6179D19A674}"/>
          </ac:picMkLst>
        </pc:picChg>
        <pc:picChg chg="add del mod">
          <ac:chgData name="한다솜(Han Dasom)(dasom12)" userId="5ad55384-8d9b-42b1-a01f-2469a256355b" providerId="ADAL" clId="{65F6DB54-789B-4AD9-9060-C462AF15110D}" dt="2021-11-24T09:38:09.852" v="279" actId="478"/>
          <ac:picMkLst>
            <pc:docMk/>
            <pc:sldMk cId="4137191669" sldId="417"/>
            <ac:picMk id="30" creationId="{9FEF8A07-0DA8-4D7F-B2AC-CF30891C2EB3}"/>
          </ac:picMkLst>
        </pc:picChg>
      </pc:sldChg>
      <pc:sldChg chg="addSp modSp mod modAnim">
        <pc:chgData name="한다솜(Han Dasom)(dasom12)" userId="5ad55384-8d9b-42b1-a01f-2469a256355b" providerId="ADAL" clId="{65F6DB54-789B-4AD9-9060-C462AF15110D}" dt="2021-11-24T09:23:15.117" v="270"/>
        <pc:sldMkLst>
          <pc:docMk/>
          <pc:sldMk cId="3162198623" sldId="418"/>
        </pc:sldMkLst>
        <pc:picChg chg="add mod">
          <ac:chgData name="한다솜(Han Dasom)(dasom12)" userId="5ad55384-8d9b-42b1-a01f-2469a256355b" providerId="ADAL" clId="{65F6DB54-789B-4AD9-9060-C462AF15110D}" dt="2021-11-24T09:23:13.517" v="269" actId="1076"/>
          <ac:picMkLst>
            <pc:docMk/>
            <pc:sldMk cId="3162198623" sldId="418"/>
            <ac:picMk id="3" creationId="{2BEA5B3C-4DB2-4E96-9568-F01F2B9C7CBB}"/>
          </ac:picMkLst>
        </pc:picChg>
      </pc:sldChg>
      <pc:sldChg chg="modSp mod">
        <pc:chgData name="한다솜(Han Dasom)(dasom12)" userId="5ad55384-8d9b-42b1-a01f-2469a256355b" providerId="ADAL" clId="{65F6DB54-789B-4AD9-9060-C462AF15110D}" dt="2021-11-19T06:28:17.122" v="9" actId="20577"/>
        <pc:sldMkLst>
          <pc:docMk/>
          <pc:sldMk cId="1166493117" sldId="424"/>
        </pc:sldMkLst>
        <pc:graphicFrameChg chg="modGraphic">
          <ac:chgData name="한다솜(Han Dasom)(dasom12)" userId="5ad55384-8d9b-42b1-a01f-2469a256355b" providerId="ADAL" clId="{65F6DB54-789B-4AD9-9060-C462AF15110D}" dt="2021-11-19T06:28:17.122" v="9" actId="20577"/>
          <ac:graphicFrameMkLst>
            <pc:docMk/>
            <pc:sldMk cId="1166493117" sldId="424"/>
            <ac:graphicFrameMk id="3" creationId="{B3FA63D0-D552-4985-A3CF-F4261C7EF29D}"/>
          </ac:graphicFrameMkLst>
        </pc:graphicFrameChg>
      </pc:sldChg>
      <pc:sldChg chg="add setBg">
        <pc:chgData name="한다솜(Han Dasom)(dasom12)" userId="5ad55384-8d9b-42b1-a01f-2469a256355b" providerId="ADAL" clId="{65F6DB54-789B-4AD9-9060-C462AF15110D}" dt="2021-11-22T05:08:13.517" v="14"/>
        <pc:sldMkLst>
          <pc:docMk/>
          <pc:sldMk cId="3086569844" sldId="425"/>
        </pc:sldMkLst>
      </pc:sldChg>
      <pc:sldChg chg="delSp modSp add del mod modNotesTx">
        <pc:chgData name="한다솜(Han Dasom)(dasom12)" userId="5ad55384-8d9b-42b1-a01f-2469a256355b" providerId="ADAL" clId="{65F6DB54-789B-4AD9-9060-C462AF15110D}" dt="2021-11-24T09:10:11.917" v="256" actId="47"/>
        <pc:sldMkLst>
          <pc:docMk/>
          <pc:sldMk cId="1578704923" sldId="426"/>
        </pc:sldMkLst>
        <pc:spChg chg="del">
          <ac:chgData name="한다솜(Han Dasom)(dasom12)" userId="5ad55384-8d9b-42b1-a01f-2469a256355b" providerId="ADAL" clId="{65F6DB54-789B-4AD9-9060-C462AF15110D}" dt="2021-11-22T09:15:16.075" v="162" actId="478"/>
          <ac:spMkLst>
            <pc:docMk/>
            <pc:sldMk cId="1578704923" sldId="426"/>
            <ac:spMk id="2" creationId="{E38D2C27-3103-4ECE-9F2C-6ED72BA36035}"/>
          </ac:spMkLst>
        </pc:spChg>
        <pc:spChg chg="del">
          <ac:chgData name="한다솜(Han Dasom)(dasom12)" userId="5ad55384-8d9b-42b1-a01f-2469a256355b" providerId="ADAL" clId="{65F6DB54-789B-4AD9-9060-C462AF15110D}" dt="2021-11-22T09:15:16.075" v="162" actId="478"/>
          <ac:spMkLst>
            <pc:docMk/>
            <pc:sldMk cId="1578704923" sldId="426"/>
            <ac:spMk id="4" creationId="{96DE3652-058B-4089-BEFD-47E94E6B9D75}"/>
          </ac:spMkLst>
        </pc:spChg>
        <pc:spChg chg="mod">
          <ac:chgData name="한다솜(Han Dasom)(dasom12)" userId="5ad55384-8d9b-42b1-a01f-2469a256355b" providerId="ADAL" clId="{65F6DB54-789B-4AD9-9060-C462AF15110D}" dt="2021-11-24T09:09:29.240" v="254" actId="6549"/>
          <ac:spMkLst>
            <pc:docMk/>
            <pc:sldMk cId="1578704923" sldId="426"/>
            <ac:spMk id="7" creationId="{7344F210-79AB-46D7-887E-5A62392AEEE4}"/>
          </ac:spMkLst>
        </pc:spChg>
        <pc:picChg chg="del">
          <ac:chgData name="한다솜(Han Dasom)(dasom12)" userId="5ad55384-8d9b-42b1-a01f-2469a256355b" providerId="ADAL" clId="{65F6DB54-789B-4AD9-9060-C462AF15110D}" dt="2021-11-22T09:15:16.075" v="162" actId="478"/>
          <ac:picMkLst>
            <pc:docMk/>
            <pc:sldMk cId="1578704923" sldId="426"/>
            <ac:picMk id="5" creationId="{2581E6B6-F49C-4BB0-A90C-B279682D7EC5}"/>
          </ac:picMkLst>
        </pc:picChg>
        <pc:cxnChg chg="del">
          <ac:chgData name="한다솜(Han Dasom)(dasom12)" userId="5ad55384-8d9b-42b1-a01f-2469a256355b" providerId="ADAL" clId="{65F6DB54-789B-4AD9-9060-C462AF15110D}" dt="2021-11-22T09:15:16.075" v="162" actId="478"/>
          <ac:cxnSpMkLst>
            <pc:docMk/>
            <pc:sldMk cId="1578704923" sldId="426"/>
            <ac:cxnSpMk id="10" creationId="{87446A87-25B6-4B3E-B611-7E081D991EE3}"/>
          </ac:cxnSpMkLst>
        </pc:cxnChg>
        <pc:cxnChg chg="del">
          <ac:chgData name="한다솜(Han Dasom)(dasom12)" userId="5ad55384-8d9b-42b1-a01f-2469a256355b" providerId="ADAL" clId="{65F6DB54-789B-4AD9-9060-C462AF15110D}" dt="2021-11-22T09:15:16.075" v="162" actId="478"/>
          <ac:cxnSpMkLst>
            <pc:docMk/>
            <pc:sldMk cId="1578704923" sldId="426"/>
            <ac:cxnSpMk id="12" creationId="{0D3BCC9C-F6EA-4AE5-980B-B7C5B3461105}"/>
          </ac:cxnSpMkLst>
        </pc:cxnChg>
      </pc:sldChg>
      <pc:sldChg chg="delSp modSp add mod modNotesTx">
        <pc:chgData name="한다솜(Han Dasom)(dasom12)" userId="5ad55384-8d9b-42b1-a01f-2469a256355b" providerId="ADAL" clId="{65F6DB54-789B-4AD9-9060-C462AF15110D}" dt="2021-11-24T09:11:46.669" v="264" actId="20577"/>
        <pc:sldMkLst>
          <pc:docMk/>
          <pc:sldMk cId="3371540488" sldId="426"/>
        </pc:sldMkLst>
        <pc:spChg chg="del">
          <ac:chgData name="한다솜(Han Dasom)(dasom12)" userId="5ad55384-8d9b-42b1-a01f-2469a256355b" providerId="ADAL" clId="{65F6DB54-789B-4AD9-9060-C462AF15110D}" dt="2021-11-24T09:11:30.552" v="258" actId="478"/>
          <ac:spMkLst>
            <pc:docMk/>
            <pc:sldMk cId="3371540488" sldId="426"/>
            <ac:spMk id="2" creationId="{E38D2C27-3103-4ECE-9F2C-6ED72BA36035}"/>
          </ac:spMkLst>
        </pc:spChg>
        <pc:spChg chg="del">
          <ac:chgData name="한다솜(Han Dasom)(dasom12)" userId="5ad55384-8d9b-42b1-a01f-2469a256355b" providerId="ADAL" clId="{65F6DB54-789B-4AD9-9060-C462AF15110D}" dt="2021-11-24T09:11:30.552" v="258" actId="478"/>
          <ac:spMkLst>
            <pc:docMk/>
            <pc:sldMk cId="3371540488" sldId="426"/>
            <ac:spMk id="4" creationId="{96DE3652-058B-4089-BEFD-47E94E6B9D75}"/>
          </ac:spMkLst>
        </pc:spChg>
        <pc:spChg chg="mod">
          <ac:chgData name="한다솜(Han Dasom)(dasom12)" userId="5ad55384-8d9b-42b1-a01f-2469a256355b" providerId="ADAL" clId="{65F6DB54-789B-4AD9-9060-C462AF15110D}" dt="2021-11-24T09:11:35.923" v="262" actId="403"/>
          <ac:spMkLst>
            <pc:docMk/>
            <pc:sldMk cId="3371540488" sldId="426"/>
            <ac:spMk id="7" creationId="{7344F210-79AB-46D7-887E-5A62392AEEE4}"/>
          </ac:spMkLst>
        </pc:spChg>
        <pc:picChg chg="del">
          <ac:chgData name="한다솜(Han Dasom)(dasom12)" userId="5ad55384-8d9b-42b1-a01f-2469a256355b" providerId="ADAL" clId="{65F6DB54-789B-4AD9-9060-C462AF15110D}" dt="2021-11-24T09:11:30.552" v="258" actId="478"/>
          <ac:picMkLst>
            <pc:docMk/>
            <pc:sldMk cId="3371540488" sldId="426"/>
            <ac:picMk id="5" creationId="{2581E6B6-F49C-4BB0-A90C-B279682D7EC5}"/>
          </ac:picMkLst>
        </pc:picChg>
        <pc:cxnChg chg="del">
          <ac:chgData name="한다솜(Han Dasom)(dasom12)" userId="5ad55384-8d9b-42b1-a01f-2469a256355b" providerId="ADAL" clId="{65F6DB54-789B-4AD9-9060-C462AF15110D}" dt="2021-11-24T09:11:30.552" v="258" actId="478"/>
          <ac:cxnSpMkLst>
            <pc:docMk/>
            <pc:sldMk cId="3371540488" sldId="426"/>
            <ac:cxnSpMk id="10" creationId="{87446A87-25B6-4B3E-B611-7E081D991EE3}"/>
          </ac:cxnSpMkLst>
        </pc:cxnChg>
        <pc:cxnChg chg="del">
          <ac:chgData name="한다솜(Han Dasom)(dasom12)" userId="5ad55384-8d9b-42b1-a01f-2469a256355b" providerId="ADAL" clId="{65F6DB54-789B-4AD9-9060-C462AF15110D}" dt="2021-11-24T09:11:30.552" v="258" actId="478"/>
          <ac:cxnSpMkLst>
            <pc:docMk/>
            <pc:sldMk cId="3371540488" sldId="426"/>
            <ac:cxnSpMk id="12" creationId="{0D3BCC9C-F6EA-4AE5-980B-B7C5B3461105}"/>
          </ac:cxnSpMkLst>
        </pc:cxnChg>
      </pc:sldChg>
    </pc:docChg>
  </pc:docChgLst>
  <pc:docChgLst>
    <pc:chgData name="한다솜(Han Dasom)(dasom12)" userId="5ad55384-8d9b-42b1-a01f-2469a256355b" providerId="ADAL" clId="{2FFC37D2-0773-4839-B9CE-29EC6EFCB16D}"/>
    <pc:docChg chg="undo custSel addSld delSld modSld modMainMaster modShowInfo">
      <pc:chgData name="한다솜(Han Dasom)(dasom12)" userId="5ad55384-8d9b-42b1-a01f-2469a256355b" providerId="ADAL" clId="{2FFC37D2-0773-4839-B9CE-29EC6EFCB16D}" dt="2021-12-15T07:35:40.342" v="405" actId="47"/>
      <pc:docMkLst>
        <pc:docMk/>
      </pc:docMkLst>
      <pc:sldChg chg="addSp delSp modSp mod modAnim">
        <pc:chgData name="한다솜(Han Dasom)(dasom12)" userId="5ad55384-8d9b-42b1-a01f-2469a256355b" providerId="ADAL" clId="{2FFC37D2-0773-4839-B9CE-29EC6EFCB16D}" dt="2021-12-15T06:42:45.405" v="385" actId="1076"/>
        <pc:sldMkLst>
          <pc:docMk/>
          <pc:sldMk cId="1145878250" sldId="256"/>
        </pc:sldMkLst>
        <pc:spChg chg="del">
          <ac:chgData name="한다솜(Han Dasom)(dasom12)" userId="5ad55384-8d9b-42b1-a01f-2469a256355b" providerId="ADAL" clId="{2FFC37D2-0773-4839-B9CE-29EC6EFCB16D}" dt="2021-12-14T07:20:13.550" v="2" actId="478"/>
          <ac:spMkLst>
            <pc:docMk/>
            <pc:sldMk cId="1145878250" sldId="256"/>
            <ac:spMk id="4" creationId="{96DE3652-058B-4089-BEFD-47E94E6B9D75}"/>
          </ac:spMkLst>
        </pc:spChg>
        <pc:spChg chg="add mod">
          <ac:chgData name="한다솜(Han Dasom)(dasom12)" userId="5ad55384-8d9b-42b1-a01f-2469a256355b" providerId="ADAL" clId="{2FFC37D2-0773-4839-B9CE-29EC6EFCB16D}" dt="2021-12-14T07:20:01.511" v="1"/>
          <ac:spMkLst>
            <pc:docMk/>
            <pc:sldMk cId="1145878250" sldId="256"/>
            <ac:spMk id="7" creationId="{E3B20A1F-DC6D-45C4-BC4A-EB28ADF3632B}"/>
          </ac:spMkLst>
        </pc:spChg>
        <pc:spChg chg="add mod">
          <ac:chgData name="한다솜(Han Dasom)(dasom12)" userId="5ad55384-8d9b-42b1-a01f-2469a256355b" providerId="ADAL" clId="{2FFC37D2-0773-4839-B9CE-29EC6EFCB16D}" dt="2021-12-14T07:21:51.615" v="11" actId="20577"/>
          <ac:spMkLst>
            <pc:docMk/>
            <pc:sldMk cId="1145878250" sldId="256"/>
            <ac:spMk id="8" creationId="{B8F5BCE1-A0EC-4722-861F-F6C98B2396D6}"/>
          </ac:spMkLst>
        </pc:spChg>
        <pc:spChg chg="add mod">
          <ac:chgData name="한다솜(Han Dasom)(dasom12)" userId="5ad55384-8d9b-42b1-a01f-2469a256355b" providerId="ADAL" clId="{2FFC37D2-0773-4839-B9CE-29EC6EFCB16D}" dt="2021-12-14T07:20:13.787" v="3"/>
          <ac:spMkLst>
            <pc:docMk/>
            <pc:sldMk cId="1145878250" sldId="256"/>
            <ac:spMk id="9" creationId="{68EE5E51-3AD8-4293-A5B6-944846C0CCF1}"/>
          </ac:spMkLst>
        </pc:spChg>
        <pc:picChg chg="add mod">
          <ac:chgData name="한다솜(Han Dasom)(dasom12)" userId="5ad55384-8d9b-42b1-a01f-2469a256355b" providerId="ADAL" clId="{2FFC37D2-0773-4839-B9CE-29EC6EFCB16D}" dt="2021-12-15T06:42:45.405" v="385" actId="1076"/>
          <ac:picMkLst>
            <pc:docMk/>
            <pc:sldMk cId="1145878250" sldId="256"/>
            <ac:picMk id="3" creationId="{05684804-6A46-4898-A4D7-3D291A7A3C31}"/>
          </ac:picMkLst>
        </pc:picChg>
        <pc:picChg chg="del">
          <ac:chgData name="한다솜(Han Dasom)(dasom12)" userId="5ad55384-8d9b-42b1-a01f-2469a256355b" providerId="ADAL" clId="{2FFC37D2-0773-4839-B9CE-29EC6EFCB16D}" dt="2021-12-14T07:19:47.805" v="0" actId="478"/>
          <ac:picMkLst>
            <pc:docMk/>
            <pc:sldMk cId="1145878250" sldId="256"/>
            <ac:picMk id="5" creationId="{2581E6B6-F49C-4BB0-A90C-B279682D7EC5}"/>
          </ac:picMkLst>
        </pc:picChg>
      </pc:sldChg>
      <pc:sldChg chg="addSp modSp mod modAnim">
        <pc:chgData name="한다솜(Han Dasom)(dasom12)" userId="5ad55384-8d9b-42b1-a01f-2469a256355b" providerId="ADAL" clId="{2FFC37D2-0773-4839-B9CE-29EC6EFCB16D}" dt="2021-12-15T06:42:34.619" v="383"/>
        <pc:sldMkLst>
          <pc:docMk/>
          <pc:sldMk cId="2107733057" sldId="309"/>
        </pc:sldMkLst>
        <pc:spChg chg="mod">
          <ac:chgData name="한다솜(Han Dasom)(dasom12)" userId="5ad55384-8d9b-42b1-a01f-2469a256355b" providerId="ADAL" clId="{2FFC37D2-0773-4839-B9CE-29EC6EFCB16D}" dt="2021-12-14T07:22:51.153" v="12" actId="20577"/>
          <ac:spMkLst>
            <pc:docMk/>
            <pc:sldMk cId="2107733057" sldId="309"/>
            <ac:spMk id="6" creationId="{A779E409-64A9-40B2-B428-72ABC950BB85}"/>
          </ac:spMkLst>
        </pc:spChg>
        <pc:picChg chg="add mod">
          <ac:chgData name="한다솜(Han Dasom)(dasom12)" userId="5ad55384-8d9b-42b1-a01f-2469a256355b" providerId="ADAL" clId="{2FFC37D2-0773-4839-B9CE-29EC6EFCB16D}" dt="2021-12-15T06:42:33.065" v="382" actId="1076"/>
          <ac:picMkLst>
            <pc:docMk/>
            <pc:sldMk cId="2107733057" sldId="309"/>
            <ac:picMk id="2" creationId="{55C53C62-872C-4E4E-BA71-B874472E6343}"/>
          </ac:picMkLst>
        </pc:picChg>
      </pc:sldChg>
      <pc:sldChg chg="modSp">
        <pc:chgData name="한다솜(Han Dasom)(dasom12)" userId="5ad55384-8d9b-42b1-a01f-2469a256355b" providerId="ADAL" clId="{2FFC37D2-0773-4839-B9CE-29EC6EFCB16D}" dt="2021-12-14T07:27:12.532" v="24"/>
        <pc:sldMkLst>
          <pc:docMk/>
          <pc:sldMk cId="446972187" sldId="311"/>
        </pc:sldMkLst>
        <pc:graphicFrameChg chg="mod">
          <ac:chgData name="한다솜(Han Dasom)(dasom12)" userId="5ad55384-8d9b-42b1-a01f-2469a256355b" providerId="ADAL" clId="{2FFC37D2-0773-4839-B9CE-29EC6EFCB16D}" dt="2021-12-14T07:27:12.532" v="24"/>
          <ac:graphicFrameMkLst>
            <pc:docMk/>
            <pc:sldMk cId="446972187" sldId="311"/>
            <ac:graphicFrameMk id="5" creationId="{AFB8E5C0-F7A1-4A79-8D36-616E3DD58C58}"/>
          </ac:graphicFrameMkLst>
        </pc:graphicFrameChg>
      </pc:sldChg>
      <pc:sldChg chg="addSp modSp mod modAnim">
        <pc:chgData name="한다솜(Han Dasom)(dasom12)" userId="5ad55384-8d9b-42b1-a01f-2469a256355b" providerId="ADAL" clId="{2FFC37D2-0773-4839-B9CE-29EC6EFCB16D}" dt="2021-12-15T06:38:26.310" v="354"/>
        <pc:sldMkLst>
          <pc:docMk/>
          <pc:sldMk cId="46229504" sldId="312"/>
        </pc:sldMkLst>
        <pc:picChg chg="add mod">
          <ac:chgData name="한다솜(Han Dasom)(dasom12)" userId="5ad55384-8d9b-42b1-a01f-2469a256355b" providerId="ADAL" clId="{2FFC37D2-0773-4839-B9CE-29EC6EFCB16D}" dt="2021-12-14T08:25:18.038" v="167" actId="1076"/>
          <ac:picMkLst>
            <pc:docMk/>
            <pc:sldMk cId="46229504" sldId="312"/>
            <ac:picMk id="2" creationId="{B7BF776A-D985-4894-A3CA-DCDDA299E597}"/>
          </ac:picMkLst>
        </pc:picChg>
      </pc:sldChg>
      <pc:sldChg chg="addSp modSp modAnim">
        <pc:chgData name="한다솜(Han Dasom)(dasom12)" userId="5ad55384-8d9b-42b1-a01f-2469a256355b" providerId="ADAL" clId="{2FFC37D2-0773-4839-B9CE-29EC6EFCB16D}" dt="2021-12-15T06:35:37.620" v="321"/>
        <pc:sldMkLst>
          <pc:docMk/>
          <pc:sldMk cId="3744647489" sldId="313"/>
        </pc:sldMkLst>
        <pc:graphicFrameChg chg="mod">
          <ac:chgData name="한다솜(Han Dasom)(dasom12)" userId="5ad55384-8d9b-42b1-a01f-2469a256355b" providerId="ADAL" clId="{2FFC37D2-0773-4839-B9CE-29EC6EFCB16D}" dt="2021-12-14T07:27:29.582" v="29"/>
          <ac:graphicFrameMkLst>
            <pc:docMk/>
            <pc:sldMk cId="3744647489" sldId="313"/>
            <ac:graphicFrameMk id="27" creationId="{B748E643-9B7C-4ECA-A7F4-5C3149CB5A78}"/>
          </ac:graphicFrameMkLst>
        </pc:graphicFrameChg>
        <pc:picChg chg="add mod">
          <ac:chgData name="한다솜(Han Dasom)(dasom12)" userId="5ad55384-8d9b-42b1-a01f-2469a256355b" providerId="ADAL" clId="{2FFC37D2-0773-4839-B9CE-29EC6EFCB16D}" dt="2021-12-14T08:39:09.296" v="231"/>
          <ac:picMkLst>
            <pc:docMk/>
            <pc:sldMk cId="3744647489" sldId="313"/>
            <ac:picMk id="2" creationId="{FC071340-EFEA-4977-9AC3-FF7428D7CCA4}"/>
          </ac:picMkLst>
        </pc:picChg>
      </pc:sldChg>
      <pc:sldChg chg="addSp modSp mod modAnim">
        <pc:chgData name="한다솜(Han Dasom)(dasom12)" userId="5ad55384-8d9b-42b1-a01f-2469a256355b" providerId="ADAL" clId="{2FFC37D2-0773-4839-B9CE-29EC6EFCB16D}" dt="2021-12-15T06:42:25.563" v="380"/>
        <pc:sldMkLst>
          <pc:docMk/>
          <pc:sldMk cId="3806434352" sldId="314"/>
        </pc:sldMkLst>
        <pc:picChg chg="add mod">
          <ac:chgData name="한다솜(Han Dasom)(dasom12)" userId="5ad55384-8d9b-42b1-a01f-2469a256355b" providerId="ADAL" clId="{2FFC37D2-0773-4839-B9CE-29EC6EFCB16D}" dt="2021-12-15T06:42:23.186" v="379" actId="1076"/>
          <ac:picMkLst>
            <pc:docMk/>
            <pc:sldMk cId="3806434352" sldId="314"/>
            <ac:picMk id="3" creationId="{C9FC00DC-BEDC-4BE1-A80F-69DD6758965D}"/>
          </ac:picMkLst>
        </pc:picChg>
      </pc:sldChg>
      <pc:sldChg chg="addSp modSp mod modAnim">
        <pc:chgData name="한다솜(Han Dasom)(dasom12)" userId="5ad55384-8d9b-42b1-a01f-2469a256355b" providerId="ADAL" clId="{2FFC37D2-0773-4839-B9CE-29EC6EFCB16D}" dt="2021-12-15T06:36:08.137" v="327"/>
        <pc:sldMkLst>
          <pc:docMk/>
          <pc:sldMk cId="3320641911" sldId="316"/>
        </pc:sldMkLst>
        <pc:picChg chg="add mod">
          <ac:chgData name="한다솜(Han Dasom)(dasom12)" userId="5ad55384-8d9b-42b1-a01f-2469a256355b" providerId="ADAL" clId="{2FFC37D2-0773-4839-B9CE-29EC6EFCB16D}" dt="2021-12-14T08:35:33.938" v="218" actId="1076"/>
          <ac:picMkLst>
            <pc:docMk/>
            <pc:sldMk cId="3320641911" sldId="316"/>
            <ac:picMk id="3" creationId="{066A7CD6-3B76-4BA8-9064-615511D67750}"/>
          </ac:picMkLst>
        </pc:picChg>
      </pc:sldChg>
      <pc:sldChg chg="addSp modSp modAnim">
        <pc:chgData name="한다솜(Han Dasom)(dasom12)" userId="5ad55384-8d9b-42b1-a01f-2469a256355b" providerId="ADAL" clId="{2FFC37D2-0773-4839-B9CE-29EC6EFCB16D}" dt="2021-12-15T06:35:32.155" v="320"/>
        <pc:sldMkLst>
          <pc:docMk/>
          <pc:sldMk cId="4010286517" sldId="321"/>
        </pc:sldMkLst>
        <pc:graphicFrameChg chg="mod">
          <ac:chgData name="한다솜(Han Dasom)(dasom12)" userId="5ad55384-8d9b-42b1-a01f-2469a256355b" providerId="ADAL" clId="{2FFC37D2-0773-4839-B9CE-29EC6EFCB16D}" dt="2021-12-14T07:27:32.323" v="30"/>
          <ac:graphicFrameMkLst>
            <pc:docMk/>
            <pc:sldMk cId="4010286517" sldId="321"/>
            <ac:graphicFrameMk id="22" creationId="{9FB4EC91-B4BF-453A-A571-E361A8AE521B}"/>
          </ac:graphicFrameMkLst>
        </pc:graphicFrameChg>
        <pc:picChg chg="add mod">
          <ac:chgData name="한다솜(Han Dasom)(dasom12)" userId="5ad55384-8d9b-42b1-a01f-2469a256355b" providerId="ADAL" clId="{2FFC37D2-0773-4839-B9CE-29EC6EFCB16D}" dt="2021-12-14T08:39:18.666" v="232"/>
          <ac:picMkLst>
            <pc:docMk/>
            <pc:sldMk cId="4010286517" sldId="321"/>
            <ac:picMk id="2" creationId="{50C0CB44-A418-46CB-8E9F-E0ACB28DA4CB}"/>
          </ac:picMkLst>
        </pc:picChg>
      </pc:sldChg>
      <pc:sldChg chg="addSp modSp modAnim">
        <pc:chgData name="한다솜(Han Dasom)(dasom12)" userId="5ad55384-8d9b-42b1-a01f-2469a256355b" providerId="ADAL" clId="{2FFC37D2-0773-4839-B9CE-29EC6EFCB16D}" dt="2021-12-15T06:35:26.322" v="319"/>
        <pc:sldMkLst>
          <pc:docMk/>
          <pc:sldMk cId="3797175113" sldId="322"/>
        </pc:sldMkLst>
        <pc:graphicFrameChg chg="mod">
          <ac:chgData name="한다솜(Han Dasom)(dasom12)" userId="5ad55384-8d9b-42b1-a01f-2469a256355b" providerId="ADAL" clId="{2FFC37D2-0773-4839-B9CE-29EC6EFCB16D}" dt="2021-12-14T07:27:35.197" v="31"/>
          <ac:graphicFrameMkLst>
            <pc:docMk/>
            <pc:sldMk cId="3797175113" sldId="322"/>
            <ac:graphicFrameMk id="17" creationId="{1C60CAC3-8EA0-43CE-ADE9-48D65BC05671}"/>
          </ac:graphicFrameMkLst>
        </pc:graphicFrameChg>
        <pc:picChg chg="add mod">
          <ac:chgData name="한다솜(Han Dasom)(dasom12)" userId="5ad55384-8d9b-42b1-a01f-2469a256355b" providerId="ADAL" clId="{2FFC37D2-0773-4839-B9CE-29EC6EFCB16D}" dt="2021-12-14T08:39:25.331" v="233"/>
          <ac:picMkLst>
            <pc:docMk/>
            <pc:sldMk cId="3797175113" sldId="322"/>
            <ac:picMk id="2" creationId="{461A40C7-3B4B-4C02-B4F2-2BE51A7EF8E3}"/>
          </ac:picMkLst>
        </pc:picChg>
      </pc:sldChg>
      <pc:sldChg chg="addSp delSp modSp mod delAnim modAnim">
        <pc:chgData name="한다솜(Han Dasom)(dasom12)" userId="5ad55384-8d9b-42b1-a01f-2469a256355b" providerId="ADAL" clId="{2FFC37D2-0773-4839-B9CE-29EC6EFCB16D}" dt="2021-12-15T06:35:11.940" v="317"/>
        <pc:sldMkLst>
          <pc:docMk/>
          <pc:sldMk cId="1973919463" sldId="323"/>
        </pc:sldMkLst>
        <pc:spChg chg="add del mod">
          <ac:chgData name="한다솜(Han Dasom)(dasom12)" userId="5ad55384-8d9b-42b1-a01f-2469a256355b" providerId="ADAL" clId="{2FFC37D2-0773-4839-B9CE-29EC6EFCB16D}" dt="2021-12-15T06:09:32.722" v="293" actId="478"/>
          <ac:spMkLst>
            <pc:docMk/>
            <pc:sldMk cId="1973919463" sldId="323"/>
            <ac:spMk id="15" creationId="{C47E2D68-5CD8-4949-9AF1-41AC0D6065A3}"/>
          </ac:spMkLst>
        </pc:spChg>
        <pc:graphicFrameChg chg="mod">
          <ac:chgData name="한다솜(Han Dasom)(dasom12)" userId="5ad55384-8d9b-42b1-a01f-2469a256355b" providerId="ADAL" clId="{2FFC37D2-0773-4839-B9CE-29EC6EFCB16D}" dt="2021-12-14T07:27:39.814" v="32"/>
          <ac:graphicFrameMkLst>
            <pc:docMk/>
            <pc:sldMk cId="1973919463" sldId="323"/>
            <ac:graphicFrameMk id="16" creationId="{E341D946-03B0-4A11-AA88-D83E9D9CC6AF}"/>
          </ac:graphicFrameMkLst>
        </pc:graphicFrameChg>
        <pc:picChg chg="add del mod">
          <ac:chgData name="한다솜(Han Dasom)(dasom12)" userId="5ad55384-8d9b-42b1-a01f-2469a256355b" providerId="ADAL" clId="{2FFC37D2-0773-4839-B9CE-29EC6EFCB16D}" dt="2021-12-14T08:40:08.084" v="237" actId="478"/>
          <ac:picMkLst>
            <pc:docMk/>
            <pc:sldMk cId="1973919463" sldId="323"/>
            <ac:picMk id="4" creationId="{C214E9CE-4B9D-41BF-9166-E9AEA7020D4B}"/>
          </ac:picMkLst>
        </pc:picChg>
        <pc:picChg chg="add mod">
          <ac:chgData name="한다솜(Han Dasom)(dasom12)" userId="5ad55384-8d9b-42b1-a01f-2469a256355b" providerId="ADAL" clId="{2FFC37D2-0773-4839-B9CE-29EC6EFCB16D}" dt="2021-12-15T06:09:31.622" v="292" actId="1076"/>
          <ac:picMkLst>
            <pc:docMk/>
            <pc:sldMk cId="1973919463" sldId="323"/>
            <ac:picMk id="5" creationId="{8734A7B9-56EC-47D6-BE2D-8E0592F733AB}"/>
          </ac:picMkLst>
        </pc:picChg>
      </pc:sldChg>
      <pc:sldChg chg="modSp">
        <pc:chgData name="한다솜(Han Dasom)(dasom12)" userId="5ad55384-8d9b-42b1-a01f-2469a256355b" providerId="ADAL" clId="{2FFC37D2-0773-4839-B9CE-29EC6EFCB16D}" dt="2021-12-14T07:27:53.892" v="36"/>
        <pc:sldMkLst>
          <pc:docMk/>
          <pc:sldMk cId="3350423763" sldId="324"/>
        </pc:sldMkLst>
        <pc:graphicFrameChg chg="mod">
          <ac:chgData name="한다솜(Han Dasom)(dasom12)" userId="5ad55384-8d9b-42b1-a01f-2469a256355b" providerId="ADAL" clId="{2FFC37D2-0773-4839-B9CE-29EC6EFCB16D}" dt="2021-12-14T07:27:53.892" v="36"/>
          <ac:graphicFrameMkLst>
            <pc:docMk/>
            <pc:sldMk cId="3350423763" sldId="324"/>
            <ac:graphicFrameMk id="25" creationId="{21310A5D-42D7-4482-9CBF-D2A7ACA99D6C}"/>
          </ac:graphicFrameMkLst>
        </pc:graphicFrameChg>
      </pc:sldChg>
      <pc:sldChg chg="addSp delSp modSp mod modAnim">
        <pc:chgData name="한다솜(Han Dasom)(dasom12)" userId="5ad55384-8d9b-42b1-a01f-2469a256355b" providerId="ADAL" clId="{2FFC37D2-0773-4839-B9CE-29EC6EFCB16D}" dt="2021-12-15T06:34:55.813" v="314"/>
        <pc:sldMkLst>
          <pc:docMk/>
          <pc:sldMk cId="73190784" sldId="328"/>
        </pc:sldMkLst>
        <pc:spChg chg="add del mod">
          <ac:chgData name="한다솜(Han Dasom)(dasom12)" userId="5ad55384-8d9b-42b1-a01f-2469a256355b" providerId="ADAL" clId="{2FFC37D2-0773-4839-B9CE-29EC6EFCB16D}" dt="2021-12-15T06:09:35.910" v="294" actId="478"/>
          <ac:spMkLst>
            <pc:docMk/>
            <pc:sldMk cId="73190784" sldId="328"/>
            <ac:spMk id="6" creationId="{4F5C4C34-F518-4C68-B17E-A54951EB8EED}"/>
          </ac:spMkLst>
        </pc:spChg>
        <pc:picChg chg="add mod">
          <ac:chgData name="한다솜(Han Dasom)(dasom12)" userId="5ad55384-8d9b-42b1-a01f-2469a256355b" providerId="ADAL" clId="{2FFC37D2-0773-4839-B9CE-29EC6EFCB16D}" dt="2021-12-15T06:09:40.996" v="295"/>
          <ac:picMkLst>
            <pc:docMk/>
            <pc:sldMk cId="73190784" sldId="328"/>
            <ac:picMk id="7" creationId="{B1A589C4-A762-4180-9E05-CD0683DA0DCB}"/>
          </ac:picMkLst>
        </pc:picChg>
      </pc:sldChg>
      <pc:sldChg chg="addSp modSp modAnim">
        <pc:chgData name="한다솜(Han Dasom)(dasom12)" userId="5ad55384-8d9b-42b1-a01f-2469a256355b" providerId="ADAL" clId="{2FFC37D2-0773-4839-B9CE-29EC6EFCB16D}" dt="2021-12-15T06:34:32.709" v="311"/>
        <pc:sldMkLst>
          <pc:docMk/>
          <pc:sldMk cId="1338806980" sldId="329"/>
        </pc:sldMkLst>
        <pc:graphicFrameChg chg="mod">
          <ac:chgData name="한다솜(Han Dasom)(dasom12)" userId="5ad55384-8d9b-42b1-a01f-2469a256355b" providerId="ADAL" clId="{2FFC37D2-0773-4839-B9CE-29EC6EFCB16D}" dt="2021-12-14T07:27:58.667" v="37"/>
          <ac:graphicFrameMkLst>
            <pc:docMk/>
            <pc:sldMk cId="1338806980" sldId="329"/>
            <ac:graphicFrameMk id="12" creationId="{186FDD47-E288-43F4-9722-1DEE86CE3A88}"/>
          </ac:graphicFrameMkLst>
        </pc:graphicFrameChg>
        <pc:picChg chg="add mod">
          <ac:chgData name="한다솜(Han Dasom)(dasom12)" userId="5ad55384-8d9b-42b1-a01f-2469a256355b" providerId="ADAL" clId="{2FFC37D2-0773-4839-B9CE-29EC6EFCB16D}" dt="2021-12-14T08:44:45.810" v="247"/>
          <ac:picMkLst>
            <pc:docMk/>
            <pc:sldMk cId="1338806980" sldId="329"/>
            <ac:picMk id="2" creationId="{57BF0409-AB84-4053-BFA1-2FB9DE74C4FC}"/>
          </ac:picMkLst>
        </pc:picChg>
      </pc:sldChg>
      <pc:sldChg chg="addSp delSp modSp mod delAnim modAnim">
        <pc:chgData name="한다솜(Han Dasom)(dasom12)" userId="5ad55384-8d9b-42b1-a01f-2469a256355b" providerId="ADAL" clId="{2FFC37D2-0773-4839-B9CE-29EC6EFCB16D}" dt="2021-12-15T06:34:12.405" v="309"/>
        <pc:sldMkLst>
          <pc:docMk/>
          <pc:sldMk cId="381537057" sldId="330"/>
        </pc:sldMkLst>
        <pc:graphicFrameChg chg="mod">
          <ac:chgData name="한다솜(Han Dasom)(dasom12)" userId="5ad55384-8d9b-42b1-a01f-2469a256355b" providerId="ADAL" clId="{2FFC37D2-0773-4839-B9CE-29EC6EFCB16D}" dt="2021-12-14T07:28:06.254" v="39"/>
          <ac:graphicFrameMkLst>
            <pc:docMk/>
            <pc:sldMk cId="381537057" sldId="330"/>
            <ac:graphicFrameMk id="17" creationId="{7FE476FB-91F0-497A-B3E0-97C8F6E6D81A}"/>
          </ac:graphicFrameMkLst>
        </pc:graphicFrameChg>
        <pc:picChg chg="add del mod">
          <ac:chgData name="한다솜(Han Dasom)(dasom12)" userId="5ad55384-8d9b-42b1-a01f-2469a256355b" providerId="ADAL" clId="{2FFC37D2-0773-4839-B9CE-29EC6EFCB16D}" dt="2021-12-14T08:45:37.007" v="252" actId="478"/>
          <ac:picMkLst>
            <pc:docMk/>
            <pc:sldMk cId="381537057" sldId="330"/>
            <ac:picMk id="2" creationId="{51230B3C-CB99-4C58-9881-96210323948A}"/>
          </ac:picMkLst>
        </pc:picChg>
        <pc:picChg chg="add mod">
          <ac:chgData name="한다솜(Han Dasom)(dasom12)" userId="5ad55384-8d9b-42b1-a01f-2469a256355b" providerId="ADAL" clId="{2FFC37D2-0773-4839-B9CE-29EC6EFCB16D}" dt="2021-12-14T08:45:56.626" v="253"/>
          <ac:picMkLst>
            <pc:docMk/>
            <pc:sldMk cId="381537057" sldId="330"/>
            <ac:picMk id="3" creationId="{D6375F9C-B7F1-4715-BC33-FCDF2B4334EE}"/>
          </ac:picMkLst>
        </pc:picChg>
      </pc:sldChg>
      <pc:sldChg chg="addSp modSp modAnim">
        <pc:chgData name="한다솜(Han Dasom)(dasom12)" userId="5ad55384-8d9b-42b1-a01f-2469a256355b" providerId="ADAL" clId="{2FFC37D2-0773-4839-B9CE-29EC6EFCB16D}" dt="2021-12-15T06:34:48.866" v="313"/>
        <pc:sldMkLst>
          <pc:docMk/>
          <pc:sldMk cId="3023956806" sldId="336"/>
        </pc:sldMkLst>
        <pc:graphicFrameChg chg="mod">
          <ac:chgData name="한다솜(Han Dasom)(dasom12)" userId="5ad55384-8d9b-42b1-a01f-2469a256355b" providerId="ADAL" clId="{2FFC37D2-0773-4839-B9CE-29EC6EFCB16D}" dt="2021-12-14T07:27:51.221" v="35"/>
          <ac:graphicFrameMkLst>
            <pc:docMk/>
            <pc:sldMk cId="3023956806" sldId="336"/>
            <ac:graphicFrameMk id="10" creationId="{C6F87D5F-D4AC-4B59-9F3E-EA91FB56CF1B}"/>
          </ac:graphicFrameMkLst>
        </pc:graphicFrameChg>
        <pc:picChg chg="add mod">
          <ac:chgData name="한다솜(Han Dasom)(dasom12)" userId="5ad55384-8d9b-42b1-a01f-2469a256355b" providerId="ADAL" clId="{2FFC37D2-0773-4839-B9CE-29EC6EFCB16D}" dt="2021-12-14T08:43:47.411" v="245"/>
          <ac:picMkLst>
            <pc:docMk/>
            <pc:sldMk cId="3023956806" sldId="336"/>
            <ac:picMk id="5" creationId="{7C8FD114-140C-4354-9F7C-4777065F566E}"/>
          </ac:picMkLst>
        </pc:picChg>
      </pc:sldChg>
      <pc:sldChg chg="addSp delSp modSp mod delAnim modAnim">
        <pc:chgData name="한다솜(Han Dasom)(dasom12)" userId="5ad55384-8d9b-42b1-a01f-2469a256355b" providerId="ADAL" clId="{2FFC37D2-0773-4839-B9CE-29EC6EFCB16D}" dt="2021-12-15T06:35:57.447" v="325"/>
        <pc:sldMkLst>
          <pc:docMk/>
          <pc:sldMk cId="679961980" sldId="337"/>
        </pc:sldMkLst>
        <pc:graphicFrameChg chg="mod">
          <ac:chgData name="한다솜(Han Dasom)(dasom12)" userId="5ad55384-8d9b-42b1-a01f-2469a256355b" providerId="ADAL" clId="{2FFC37D2-0773-4839-B9CE-29EC6EFCB16D}" dt="2021-12-14T07:27:16.013" v="25"/>
          <ac:graphicFrameMkLst>
            <pc:docMk/>
            <pc:sldMk cId="679961980" sldId="337"/>
            <ac:graphicFrameMk id="22" creationId="{DC2A93EB-625F-4360-8468-4B1D77A8DD79}"/>
          </ac:graphicFrameMkLst>
        </pc:graphicFrameChg>
        <pc:picChg chg="add del mod">
          <ac:chgData name="한다솜(Han Dasom)(dasom12)" userId="5ad55384-8d9b-42b1-a01f-2469a256355b" providerId="ADAL" clId="{2FFC37D2-0773-4839-B9CE-29EC6EFCB16D}" dt="2021-12-14T08:36:40.873" v="225" actId="478"/>
          <ac:picMkLst>
            <pc:docMk/>
            <pc:sldMk cId="679961980" sldId="337"/>
            <ac:picMk id="2" creationId="{97F57BC8-D901-417D-814E-DB7325E6415E}"/>
          </ac:picMkLst>
        </pc:picChg>
        <pc:picChg chg="add mod">
          <ac:chgData name="한다솜(Han Dasom)(dasom12)" userId="5ad55384-8d9b-42b1-a01f-2469a256355b" providerId="ADAL" clId="{2FFC37D2-0773-4839-B9CE-29EC6EFCB16D}" dt="2021-12-14T08:36:47.639" v="227" actId="1076"/>
          <ac:picMkLst>
            <pc:docMk/>
            <pc:sldMk cId="679961980" sldId="337"/>
            <ac:picMk id="3" creationId="{E2F944EF-72E0-4DCF-B850-980DE4A8A895}"/>
          </ac:picMkLst>
        </pc:picChg>
      </pc:sldChg>
      <pc:sldChg chg="addSp modSp modAnim">
        <pc:chgData name="한다솜(Han Dasom)(dasom12)" userId="5ad55384-8d9b-42b1-a01f-2469a256355b" providerId="ADAL" clId="{2FFC37D2-0773-4839-B9CE-29EC6EFCB16D}" dt="2021-12-15T06:35:53.937" v="324"/>
        <pc:sldMkLst>
          <pc:docMk/>
          <pc:sldMk cId="3172229164" sldId="338"/>
        </pc:sldMkLst>
        <pc:graphicFrameChg chg="mod">
          <ac:chgData name="한다솜(Han Dasom)(dasom12)" userId="5ad55384-8d9b-42b1-a01f-2469a256355b" providerId="ADAL" clId="{2FFC37D2-0773-4839-B9CE-29EC6EFCB16D}" dt="2021-12-14T07:27:19.429" v="26"/>
          <ac:graphicFrameMkLst>
            <pc:docMk/>
            <pc:sldMk cId="3172229164" sldId="338"/>
            <ac:graphicFrameMk id="7" creationId="{DB594C60-966C-4E39-B4D6-E8F87D650222}"/>
          </ac:graphicFrameMkLst>
        </pc:graphicFrameChg>
        <pc:picChg chg="add mod">
          <ac:chgData name="한다솜(Han Dasom)(dasom12)" userId="5ad55384-8d9b-42b1-a01f-2469a256355b" providerId="ADAL" clId="{2FFC37D2-0773-4839-B9CE-29EC6EFCB16D}" dt="2021-12-14T08:36:56.666" v="228"/>
          <ac:picMkLst>
            <pc:docMk/>
            <pc:sldMk cId="3172229164" sldId="338"/>
            <ac:picMk id="2" creationId="{74146353-B5A6-4AEA-A183-2BF5BC409DEF}"/>
          </ac:picMkLst>
        </pc:picChg>
      </pc:sldChg>
      <pc:sldChg chg="addSp modSp modAnim">
        <pc:chgData name="한다솜(Han Dasom)(dasom12)" userId="5ad55384-8d9b-42b1-a01f-2469a256355b" providerId="ADAL" clId="{2FFC37D2-0773-4839-B9CE-29EC6EFCB16D}" dt="2021-12-15T06:35:47.088" v="323"/>
        <pc:sldMkLst>
          <pc:docMk/>
          <pc:sldMk cId="66723138" sldId="339"/>
        </pc:sldMkLst>
        <pc:graphicFrameChg chg="mod">
          <ac:chgData name="한다솜(Han Dasom)(dasom12)" userId="5ad55384-8d9b-42b1-a01f-2469a256355b" providerId="ADAL" clId="{2FFC37D2-0773-4839-B9CE-29EC6EFCB16D}" dt="2021-12-14T07:27:22.601" v="27"/>
          <ac:graphicFrameMkLst>
            <pc:docMk/>
            <pc:sldMk cId="66723138" sldId="339"/>
            <ac:graphicFrameMk id="7" creationId="{2888EAF6-89C7-4A0D-8606-D8A9F3DAA4DD}"/>
          </ac:graphicFrameMkLst>
        </pc:graphicFrameChg>
        <pc:picChg chg="add mod">
          <ac:chgData name="한다솜(Han Dasom)(dasom12)" userId="5ad55384-8d9b-42b1-a01f-2469a256355b" providerId="ADAL" clId="{2FFC37D2-0773-4839-B9CE-29EC6EFCB16D}" dt="2021-12-14T08:38:05.806" v="229"/>
          <ac:picMkLst>
            <pc:docMk/>
            <pc:sldMk cId="66723138" sldId="339"/>
            <ac:picMk id="2" creationId="{204E423B-C914-4031-8FDB-091BAE12AC66}"/>
          </ac:picMkLst>
        </pc:picChg>
      </pc:sldChg>
      <pc:sldChg chg="addSp modSp modAnim">
        <pc:chgData name="한다솜(Han Dasom)(dasom12)" userId="5ad55384-8d9b-42b1-a01f-2469a256355b" providerId="ADAL" clId="{2FFC37D2-0773-4839-B9CE-29EC6EFCB16D}" dt="2021-12-15T06:35:41.569" v="322"/>
        <pc:sldMkLst>
          <pc:docMk/>
          <pc:sldMk cId="2792137633" sldId="340"/>
        </pc:sldMkLst>
        <pc:graphicFrameChg chg="mod">
          <ac:chgData name="한다솜(Han Dasom)(dasom12)" userId="5ad55384-8d9b-42b1-a01f-2469a256355b" providerId="ADAL" clId="{2FFC37D2-0773-4839-B9CE-29EC6EFCB16D}" dt="2021-12-14T07:27:25.278" v="28"/>
          <ac:graphicFrameMkLst>
            <pc:docMk/>
            <pc:sldMk cId="2792137633" sldId="340"/>
            <ac:graphicFrameMk id="15" creationId="{C10E79A5-BB0B-4486-B99B-6BF54C2AF912}"/>
          </ac:graphicFrameMkLst>
        </pc:graphicFrameChg>
        <pc:picChg chg="add mod">
          <ac:chgData name="한다솜(Han Dasom)(dasom12)" userId="5ad55384-8d9b-42b1-a01f-2469a256355b" providerId="ADAL" clId="{2FFC37D2-0773-4839-B9CE-29EC6EFCB16D}" dt="2021-12-14T08:38:49.217" v="230"/>
          <ac:picMkLst>
            <pc:docMk/>
            <pc:sldMk cId="2792137633" sldId="340"/>
            <ac:picMk id="2" creationId="{B7F87E0D-078E-4BB8-B381-967402584950}"/>
          </ac:picMkLst>
        </pc:picChg>
      </pc:sldChg>
      <pc:sldChg chg="addSp modSp mod modAnim">
        <pc:chgData name="한다솜(Han Dasom)(dasom12)" userId="5ad55384-8d9b-42b1-a01f-2469a256355b" providerId="ADAL" clId="{2FFC37D2-0773-4839-B9CE-29EC6EFCB16D}" dt="2021-12-15T06:35:06.605" v="316"/>
        <pc:sldMkLst>
          <pc:docMk/>
          <pc:sldMk cId="1439400494" sldId="342"/>
        </pc:sldMkLst>
        <pc:graphicFrameChg chg="mod">
          <ac:chgData name="한다솜(Han Dasom)(dasom12)" userId="5ad55384-8d9b-42b1-a01f-2469a256355b" providerId="ADAL" clId="{2FFC37D2-0773-4839-B9CE-29EC6EFCB16D}" dt="2021-12-14T07:27:42.929" v="33"/>
          <ac:graphicFrameMkLst>
            <pc:docMk/>
            <pc:sldMk cId="1439400494" sldId="342"/>
            <ac:graphicFrameMk id="10" creationId="{45F04F87-4530-4649-B7A5-460C865B6611}"/>
          </ac:graphicFrameMkLst>
        </pc:graphicFrameChg>
        <pc:picChg chg="add mod">
          <ac:chgData name="한다솜(Han Dasom)(dasom12)" userId="5ad55384-8d9b-42b1-a01f-2469a256355b" providerId="ADAL" clId="{2FFC37D2-0773-4839-B9CE-29EC6EFCB16D}" dt="2021-12-14T08:42:29.967" v="242" actId="1076"/>
          <ac:picMkLst>
            <pc:docMk/>
            <pc:sldMk cId="1439400494" sldId="342"/>
            <ac:picMk id="4" creationId="{AF22AD41-D946-416C-9949-71D695AA8ED9}"/>
          </ac:picMkLst>
        </pc:picChg>
      </pc:sldChg>
      <pc:sldChg chg="addSp modSp modAnim">
        <pc:chgData name="한다솜(Han Dasom)(dasom12)" userId="5ad55384-8d9b-42b1-a01f-2469a256355b" providerId="ADAL" clId="{2FFC37D2-0773-4839-B9CE-29EC6EFCB16D}" dt="2021-12-15T06:35:01.878" v="315"/>
        <pc:sldMkLst>
          <pc:docMk/>
          <pc:sldMk cId="824807103" sldId="343"/>
        </pc:sldMkLst>
        <pc:graphicFrameChg chg="mod">
          <ac:chgData name="한다솜(Han Dasom)(dasom12)" userId="5ad55384-8d9b-42b1-a01f-2469a256355b" providerId="ADAL" clId="{2FFC37D2-0773-4839-B9CE-29EC6EFCB16D}" dt="2021-12-14T07:27:45.624" v="34"/>
          <ac:graphicFrameMkLst>
            <pc:docMk/>
            <pc:sldMk cId="824807103" sldId="343"/>
            <ac:graphicFrameMk id="12" creationId="{768D335C-68AA-4AF9-B7ED-FFC7245DBCAF}"/>
          </ac:graphicFrameMkLst>
        </pc:graphicFrameChg>
        <pc:picChg chg="add mod">
          <ac:chgData name="한다솜(Han Dasom)(dasom12)" userId="5ad55384-8d9b-42b1-a01f-2469a256355b" providerId="ADAL" clId="{2FFC37D2-0773-4839-B9CE-29EC6EFCB16D}" dt="2021-12-14T08:43:01.979" v="243"/>
          <ac:picMkLst>
            <pc:docMk/>
            <pc:sldMk cId="824807103" sldId="343"/>
            <ac:picMk id="4" creationId="{EA2B6347-F136-4989-BD81-BA80E29F2160}"/>
          </ac:picMkLst>
        </pc:picChg>
      </pc:sldChg>
      <pc:sldChg chg="modSp">
        <pc:chgData name="한다솜(Han Dasom)(dasom12)" userId="5ad55384-8d9b-42b1-a01f-2469a256355b" providerId="ADAL" clId="{2FFC37D2-0773-4839-B9CE-29EC6EFCB16D}" dt="2021-12-14T07:28:01.395" v="38"/>
        <pc:sldMkLst>
          <pc:docMk/>
          <pc:sldMk cId="1044585656" sldId="344"/>
        </pc:sldMkLst>
        <pc:graphicFrameChg chg="mod">
          <ac:chgData name="한다솜(Han Dasom)(dasom12)" userId="5ad55384-8d9b-42b1-a01f-2469a256355b" providerId="ADAL" clId="{2FFC37D2-0773-4839-B9CE-29EC6EFCB16D}" dt="2021-12-14T07:28:01.395" v="38"/>
          <ac:graphicFrameMkLst>
            <pc:docMk/>
            <pc:sldMk cId="1044585656" sldId="344"/>
            <ac:graphicFrameMk id="12" creationId="{48211A3B-3A30-4D5F-9706-85DA05B488EA}"/>
          </ac:graphicFrameMkLst>
        </pc:graphicFrameChg>
      </pc:sldChg>
      <pc:sldChg chg="addSp delSp modSp mod delAnim modAnim">
        <pc:chgData name="한다솜(Han Dasom)(dasom12)" userId="5ad55384-8d9b-42b1-a01f-2469a256355b" providerId="ADAL" clId="{2FFC37D2-0773-4839-B9CE-29EC6EFCB16D}" dt="2021-12-15T06:34:04.920" v="307"/>
        <pc:sldMkLst>
          <pc:docMk/>
          <pc:sldMk cId="4213031599" sldId="352"/>
        </pc:sldMkLst>
        <pc:spChg chg="mod">
          <ac:chgData name="한다솜(Han Dasom)(dasom12)" userId="5ad55384-8d9b-42b1-a01f-2469a256355b" providerId="ADAL" clId="{2FFC37D2-0773-4839-B9CE-29EC6EFCB16D}" dt="2021-12-14T07:53:44.488" v="125" actId="3064"/>
          <ac:spMkLst>
            <pc:docMk/>
            <pc:sldMk cId="4213031599" sldId="352"/>
            <ac:spMk id="13" creationId="{E6F4DDE4-C25F-4929-8FCB-E1AA787ACB47}"/>
          </ac:spMkLst>
        </pc:spChg>
        <pc:spChg chg="add del mod">
          <ac:chgData name="한다솜(Han Dasom)(dasom12)" userId="5ad55384-8d9b-42b1-a01f-2469a256355b" providerId="ADAL" clId="{2FFC37D2-0773-4839-B9CE-29EC6EFCB16D}" dt="2021-12-15T06:14:09.576" v="297" actId="478"/>
          <ac:spMkLst>
            <pc:docMk/>
            <pc:sldMk cId="4213031599" sldId="352"/>
            <ac:spMk id="30" creationId="{2D5F2777-EED4-4C98-B9A8-3E33FDD8525F}"/>
          </ac:spMkLst>
        </pc:spChg>
        <pc:picChg chg="add del mod">
          <ac:chgData name="한다솜(Han Dasom)(dasom12)" userId="5ad55384-8d9b-42b1-a01f-2469a256355b" providerId="ADAL" clId="{2FFC37D2-0773-4839-B9CE-29EC6EFCB16D}" dt="2021-12-14T08:46:32.387" v="256" actId="478"/>
          <ac:picMkLst>
            <pc:docMk/>
            <pc:sldMk cId="4213031599" sldId="352"/>
            <ac:picMk id="27" creationId="{E3A48787-EA91-425B-A96B-F1414EF9EE34}"/>
          </ac:picMkLst>
        </pc:picChg>
        <pc:picChg chg="add del mod">
          <ac:chgData name="한다솜(Han Dasom)(dasom12)" userId="5ad55384-8d9b-42b1-a01f-2469a256355b" providerId="ADAL" clId="{2FFC37D2-0773-4839-B9CE-29EC6EFCB16D}" dt="2021-12-14T08:46:43.545" v="258" actId="478"/>
          <ac:picMkLst>
            <pc:docMk/>
            <pc:sldMk cId="4213031599" sldId="352"/>
            <ac:picMk id="28" creationId="{F790A8C8-6717-4A7A-A033-23A351E5C004}"/>
          </ac:picMkLst>
        </pc:picChg>
        <pc:picChg chg="add mod">
          <ac:chgData name="한다솜(Han Dasom)(dasom12)" userId="5ad55384-8d9b-42b1-a01f-2469a256355b" providerId="ADAL" clId="{2FFC37D2-0773-4839-B9CE-29EC6EFCB16D}" dt="2021-12-15T06:14:12.989" v="298" actId="1076"/>
          <ac:picMkLst>
            <pc:docMk/>
            <pc:sldMk cId="4213031599" sldId="352"/>
            <ac:picMk id="31" creationId="{C075F972-D767-4FE7-8BDE-B5BDFA1BC838}"/>
          </ac:picMkLst>
        </pc:picChg>
        <pc:cxnChg chg="mod">
          <ac:chgData name="한다솜(Han Dasom)(dasom12)" userId="5ad55384-8d9b-42b1-a01f-2469a256355b" providerId="ADAL" clId="{2FFC37D2-0773-4839-B9CE-29EC6EFCB16D}" dt="2021-12-14T07:53:44.488" v="125" actId="3064"/>
          <ac:cxnSpMkLst>
            <pc:docMk/>
            <pc:sldMk cId="4213031599" sldId="352"/>
            <ac:cxnSpMk id="14" creationId="{90C85955-AAF3-4229-B4B4-3162E05ED5C8}"/>
          </ac:cxnSpMkLst>
        </pc:cxnChg>
      </pc:sldChg>
      <pc:sldChg chg="addSp delSp modSp mod addAnim delAnim modAnim">
        <pc:chgData name="한다솜(Han Dasom)(dasom12)" userId="5ad55384-8d9b-42b1-a01f-2469a256355b" providerId="ADAL" clId="{2FFC37D2-0773-4839-B9CE-29EC6EFCB16D}" dt="2021-12-15T06:33:59.646" v="306"/>
        <pc:sldMkLst>
          <pc:docMk/>
          <pc:sldMk cId="2202092140" sldId="353"/>
        </pc:sldMkLst>
        <pc:picChg chg="add del mod">
          <ac:chgData name="한다솜(Han Dasom)(dasom12)" userId="5ad55384-8d9b-42b1-a01f-2469a256355b" providerId="ADAL" clId="{2FFC37D2-0773-4839-B9CE-29EC6EFCB16D}" dt="2021-12-14T08:48:41.950" v="263" actId="21"/>
          <ac:picMkLst>
            <pc:docMk/>
            <pc:sldMk cId="2202092140" sldId="353"/>
            <ac:picMk id="8" creationId="{5962C2CE-DDA4-457E-AA84-F125CA18CC95}"/>
          </ac:picMkLst>
        </pc:picChg>
      </pc:sldChg>
      <pc:sldChg chg="addSp modSp mod modAnim">
        <pc:chgData name="한다솜(Han Dasom)(dasom12)" userId="5ad55384-8d9b-42b1-a01f-2469a256355b" providerId="ADAL" clId="{2FFC37D2-0773-4839-B9CE-29EC6EFCB16D}" dt="2021-12-15T06:33:54.407" v="305"/>
        <pc:sldMkLst>
          <pc:docMk/>
          <pc:sldMk cId="1286443255" sldId="354"/>
        </pc:sldMkLst>
        <pc:picChg chg="add mod">
          <ac:chgData name="한다솜(Han Dasom)(dasom12)" userId="5ad55384-8d9b-42b1-a01f-2469a256355b" providerId="ADAL" clId="{2FFC37D2-0773-4839-B9CE-29EC6EFCB16D}" dt="2021-12-14T08:49:06.636" v="265" actId="1076"/>
          <ac:picMkLst>
            <pc:docMk/>
            <pc:sldMk cId="1286443255" sldId="354"/>
            <ac:picMk id="14" creationId="{1CAD13AE-485E-41A8-9999-8B9E56F1D95D}"/>
          </ac:picMkLst>
        </pc:picChg>
      </pc:sldChg>
      <pc:sldChg chg="addSp modSp mod modAnim">
        <pc:chgData name="한다솜(Han Dasom)(dasom12)" userId="5ad55384-8d9b-42b1-a01f-2469a256355b" providerId="ADAL" clId="{2FFC37D2-0773-4839-B9CE-29EC6EFCB16D}" dt="2021-12-15T06:38:19.627" v="353"/>
        <pc:sldMkLst>
          <pc:docMk/>
          <pc:sldMk cId="2605356550" sldId="356"/>
        </pc:sldMkLst>
        <pc:picChg chg="add mod">
          <ac:chgData name="한다솜(Han Dasom)(dasom12)" userId="5ad55384-8d9b-42b1-a01f-2469a256355b" providerId="ADAL" clId="{2FFC37D2-0773-4839-B9CE-29EC6EFCB16D}" dt="2021-12-14T08:25:25.833" v="169" actId="1076"/>
          <ac:picMkLst>
            <pc:docMk/>
            <pc:sldMk cId="2605356550" sldId="356"/>
            <ac:picMk id="4" creationId="{F8C6E0EB-CC38-4181-AA1E-FE49880DD338}"/>
          </ac:picMkLst>
        </pc:picChg>
      </pc:sldChg>
      <pc:sldChg chg="addSp delSp modSp mod delAnim modAnim">
        <pc:chgData name="한다솜(Han Dasom)(dasom12)" userId="5ad55384-8d9b-42b1-a01f-2469a256355b" providerId="ADAL" clId="{2FFC37D2-0773-4839-B9CE-29EC6EFCB16D}" dt="2021-12-15T06:38:15.819" v="352"/>
        <pc:sldMkLst>
          <pc:docMk/>
          <pc:sldMk cId="3371694246" sldId="358"/>
        </pc:sldMkLst>
        <pc:picChg chg="add del mod">
          <ac:chgData name="한다솜(Han Dasom)(dasom12)" userId="5ad55384-8d9b-42b1-a01f-2469a256355b" providerId="ADAL" clId="{2FFC37D2-0773-4839-B9CE-29EC6EFCB16D}" dt="2021-12-14T08:27:07.191" v="179" actId="478"/>
          <ac:picMkLst>
            <pc:docMk/>
            <pc:sldMk cId="3371694246" sldId="358"/>
            <ac:picMk id="7" creationId="{C8310A13-798F-4F8F-A7C0-0E54ED096DBE}"/>
          </ac:picMkLst>
        </pc:picChg>
        <pc:picChg chg="add mod">
          <ac:chgData name="한다솜(Han Dasom)(dasom12)" userId="5ad55384-8d9b-42b1-a01f-2469a256355b" providerId="ADAL" clId="{2FFC37D2-0773-4839-B9CE-29EC6EFCB16D}" dt="2021-12-14T08:27:16.360" v="180"/>
          <ac:picMkLst>
            <pc:docMk/>
            <pc:sldMk cId="3371694246" sldId="358"/>
            <ac:picMk id="8" creationId="{EB167484-27FE-4E3C-BAC8-6DBE7217B538}"/>
          </ac:picMkLst>
        </pc:picChg>
      </pc:sldChg>
      <pc:sldChg chg="addSp delSp modSp mod delAnim modAnim">
        <pc:chgData name="한다솜(Han Dasom)(dasom12)" userId="5ad55384-8d9b-42b1-a01f-2469a256355b" providerId="ADAL" clId="{2FFC37D2-0773-4839-B9CE-29EC6EFCB16D}" dt="2021-12-15T06:38:10.996" v="351"/>
        <pc:sldMkLst>
          <pc:docMk/>
          <pc:sldMk cId="2392005589" sldId="359"/>
        </pc:sldMkLst>
        <pc:picChg chg="add del mod">
          <ac:chgData name="한다솜(Han Dasom)(dasom12)" userId="5ad55384-8d9b-42b1-a01f-2469a256355b" providerId="ADAL" clId="{2FFC37D2-0773-4839-B9CE-29EC6EFCB16D}" dt="2021-12-14T08:26:54.102" v="178" actId="478"/>
          <ac:picMkLst>
            <pc:docMk/>
            <pc:sldMk cId="2392005589" sldId="359"/>
            <ac:picMk id="3" creationId="{7D35FB87-AB69-4A8F-99FA-B649A1B4EA66}"/>
          </ac:picMkLst>
        </pc:picChg>
        <pc:picChg chg="add mod">
          <ac:chgData name="한다솜(Han Dasom)(dasom12)" userId="5ad55384-8d9b-42b1-a01f-2469a256355b" providerId="ADAL" clId="{2FFC37D2-0773-4839-B9CE-29EC6EFCB16D}" dt="2021-12-14T08:27:22.340" v="181"/>
          <ac:picMkLst>
            <pc:docMk/>
            <pc:sldMk cId="2392005589" sldId="359"/>
            <ac:picMk id="6" creationId="{08BED5F0-7167-4881-88DC-4180998B3F19}"/>
          </ac:picMkLst>
        </pc:picChg>
      </pc:sldChg>
      <pc:sldChg chg="addSp modSp modAnim">
        <pc:chgData name="한다솜(Han Dasom)(dasom12)" userId="5ad55384-8d9b-42b1-a01f-2469a256355b" providerId="ADAL" clId="{2FFC37D2-0773-4839-B9CE-29EC6EFCB16D}" dt="2021-12-15T06:38:00.544" v="348"/>
        <pc:sldMkLst>
          <pc:docMk/>
          <pc:sldMk cId="791532343" sldId="360"/>
        </pc:sldMkLst>
        <pc:picChg chg="add mod">
          <ac:chgData name="한다솜(Han Dasom)(dasom12)" userId="5ad55384-8d9b-42b1-a01f-2469a256355b" providerId="ADAL" clId="{2FFC37D2-0773-4839-B9CE-29EC6EFCB16D}" dt="2021-12-14T08:27:50.736" v="184"/>
          <ac:picMkLst>
            <pc:docMk/>
            <pc:sldMk cId="791532343" sldId="360"/>
            <ac:picMk id="2" creationId="{86541469-B7B3-4A6B-8132-B9016CB9017C}"/>
          </ac:picMkLst>
        </pc:picChg>
      </pc:sldChg>
      <pc:sldChg chg="addSp delSp modSp mod delAnim modAnim">
        <pc:chgData name="한다솜(Han Dasom)(dasom12)" userId="5ad55384-8d9b-42b1-a01f-2469a256355b" providerId="ADAL" clId="{2FFC37D2-0773-4839-B9CE-29EC6EFCB16D}" dt="2021-12-15T07:09:37.346" v="395"/>
        <pc:sldMkLst>
          <pc:docMk/>
          <pc:sldMk cId="1378271680" sldId="362"/>
        </pc:sldMkLst>
        <pc:picChg chg="add del mod">
          <ac:chgData name="한다솜(Han Dasom)(dasom12)" userId="5ad55384-8d9b-42b1-a01f-2469a256355b" providerId="ADAL" clId="{2FFC37D2-0773-4839-B9CE-29EC6EFCB16D}" dt="2021-12-15T07:09:24.481" v="392" actId="478"/>
          <ac:picMkLst>
            <pc:docMk/>
            <pc:sldMk cId="1378271680" sldId="362"/>
            <ac:picMk id="3" creationId="{C2241C69-108C-4AB1-B1C8-A0474B02CA6D}"/>
          </ac:picMkLst>
        </pc:picChg>
        <pc:picChg chg="add mod">
          <ac:chgData name="한다솜(Han Dasom)(dasom12)" userId="5ad55384-8d9b-42b1-a01f-2469a256355b" providerId="ADAL" clId="{2FFC37D2-0773-4839-B9CE-29EC6EFCB16D}" dt="2021-12-15T07:09:29.709" v="394" actId="1076"/>
          <ac:picMkLst>
            <pc:docMk/>
            <pc:sldMk cId="1378271680" sldId="362"/>
            <ac:picMk id="4" creationId="{4ABC409F-79E5-4559-95EA-0F9C46DDA1B5}"/>
          </ac:picMkLst>
        </pc:picChg>
      </pc:sldChg>
      <pc:sldChg chg="addSp delSp modSp mod modAnim">
        <pc:chgData name="한다솜(Han Dasom)(dasom12)" userId="5ad55384-8d9b-42b1-a01f-2469a256355b" providerId="ADAL" clId="{2FFC37D2-0773-4839-B9CE-29EC6EFCB16D}" dt="2021-12-15T06:34:08.896" v="308"/>
        <pc:sldMkLst>
          <pc:docMk/>
          <pc:sldMk cId="1284637851" sldId="363"/>
        </pc:sldMkLst>
        <pc:graphicFrameChg chg="add mod">
          <ac:chgData name="한다솜(Han Dasom)(dasom12)" userId="5ad55384-8d9b-42b1-a01f-2469a256355b" providerId="ADAL" clId="{2FFC37D2-0773-4839-B9CE-29EC6EFCB16D}" dt="2021-12-14T07:53:15.648" v="124"/>
          <ac:graphicFrameMkLst>
            <pc:docMk/>
            <pc:sldMk cId="1284637851" sldId="363"/>
            <ac:graphicFrameMk id="5" creationId="{E129F6BC-413C-4AEA-A8A8-DDE9D385034C}"/>
          </ac:graphicFrameMkLst>
        </pc:graphicFrameChg>
        <pc:graphicFrameChg chg="del mod modGraphic">
          <ac:chgData name="한다솜(Han Dasom)(dasom12)" userId="5ad55384-8d9b-42b1-a01f-2469a256355b" providerId="ADAL" clId="{2FFC37D2-0773-4839-B9CE-29EC6EFCB16D}" dt="2021-12-14T07:53:15.341" v="123" actId="478"/>
          <ac:graphicFrameMkLst>
            <pc:docMk/>
            <pc:sldMk cId="1284637851" sldId="363"/>
            <ac:graphicFrameMk id="7" creationId="{BEAC03DC-DFB9-410C-BD01-83446CC9BD3A}"/>
          </ac:graphicFrameMkLst>
        </pc:graphicFrameChg>
        <pc:picChg chg="add mod">
          <ac:chgData name="한다솜(Han Dasom)(dasom12)" userId="5ad55384-8d9b-42b1-a01f-2469a256355b" providerId="ADAL" clId="{2FFC37D2-0773-4839-B9CE-29EC6EFCB16D}" dt="2021-12-14T08:46:15.848" v="254"/>
          <ac:picMkLst>
            <pc:docMk/>
            <pc:sldMk cId="1284637851" sldId="363"/>
            <ac:picMk id="4" creationId="{85081DF3-D900-4DDD-8CDB-844DA0A0D161}"/>
          </ac:picMkLst>
        </pc:picChg>
      </pc:sldChg>
      <pc:sldChg chg="addSp modSp modAnim">
        <pc:chgData name="한다솜(Han Dasom)(dasom12)" userId="5ad55384-8d9b-42b1-a01f-2469a256355b" providerId="ADAL" clId="{2FFC37D2-0773-4839-B9CE-29EC6EFCB16D}" dt="2021-12-15T06:37:36.357" v="343"/>
        <pc:sldMkLst>
          <pc:docMk/>
          <pc:sldMk cId="497376315" sldId="364"/>
        </pc:sldMkLst>
        <pc:picChg chg="add mod">
          <ac:chgData name="한다솜(Han Dasom)(dasom12)" userId="5ad55384-8d9b-42b1-a01f-2469a256355b" providerId="ADAL" clId="{2FFC37D2-0773-4839-B9CE-29EC6EFCB16D}" dt="2021-12-14T08:28:39.101" v="190"/>
          <ac:picMkLst>
            <pc:docMk/>
            <pc:sldMk cId="497376315" sldId="364"/>
            <ac:picMk id="3" creationId="{AC9DF373-8813-4BE9-A1D7-266479901EA6}"/>
          </ac:picMkLst>
        </pc:picChg>
      </pc:sldChg>
      <pc:sldChg chg="addSp modSp mod modAnim">
        <pc:chgData name="한다솜(Han Dasom)(dasom12)" userId="5ad55384-8d9b-42b1-a01f-2469a256355b" providerId="ADAL" clId="{2FFC37D2-0773-4839-B9CE-29EC6EFCB16D}" dt="2021-12-15T06:37:31.106" v="342"/>
        <pc:sldMkLst>
          <pc:docMk/>
          <pc:sldMk cId="1431828821" sldId="365"/>
        </pc:sldMkLst>
        <pc:picChg chg="add mod">
          <ac:chgData name="한다솜(Han Dasom)(dasom12)" userId="5ad55384-8d9b-42b1-a01f-2469a256355b" providerId="ADAL" clId="{2FFC37D2-0773-4839-B9CE-29EC6EFCB16D}" dt="2021-12-14T08:28:49.739" v="192" actId="1076"/>
          <ac:picMkLst>
            <pc:docMk/>
            <pc:sldMk cId="1431828821" sldId="365"/>
            <ac:picMk id="3" creationId="{683990D9-B042-4515-9A12-3B3FBA57445E}"/>
          </ac:picMkLst>
        </pc:picChg>
      </pc:sldChg>
      <pc:sldChg chg="addSp modSp mod modAnim">
        <pc:chgData name="한다솜(Han Dasom)(dasom12)" userId="5ad55384-8d9b-42b1-a01f-2469a256355b" providerId="ADAL" clId="{2FFC37D2-0773-4839-B9CE-29EC6EFCB16D}" dt="2021-12-15T06:37:10.165" v="338"/>
        <pc:sldMkLst>
          <pc:docMk/>
          <pc:sldMk cId="1554522214" sldId="369"/>
        </pc:sldMkLst>
        <pc:picChg chg="add mod">
          <ac:chgData name="한다솜(Han Dasom)(dasom12)" userId="5ad55384-8d9b-42b1-a01f-2469a256355b" providerId="ADAL" clId="{2FFC37D2-0773-4839-B9CE-29EC6EFCB16D}" dt="2021-12-14T08:30:56.284" v="203" actId="1076"/>
          <ac:picMkLst>
            <pc:docMk/>
            <pc:sldMk cId="1554522214" sldId="369"/>
            <ac:picMk id="2" creationId="{758A4138-719E-4BC8-B925-4AEA7BE4F420}"/>
          </ac:picMkLst>
        </pc:picChg>
      </pc:sldChg>
      <pc:sldChg chg="modSp mod">
        <pc:chgData name="한다솜(Han Dasom)(dasom12)" userId="5ad55384-8d9b-42b1-a01f-2469a256355b" providerId="ADAL" clId="{2FFC37D2-0773-4839-B9CE-29EC6EFCB16D}" dt="2021-12-14T07:29:51.541" v="102" actId="207"/>
        <pc:sldMkLst>
          <pc:docMk/>
          <pc:sldMk cId="1096269005" sldId="370"/>
        </pc:sldMkLst>
        <pc:spChg chg="mod">
          <ac:chgData name="한다솜(Han Dasom)(dasom12)" userId="5ad55384-8d9b-42b1-a01f-2469a256355b" providerId="ADAL" clId="{2FFC37D2-0773-4839-B9CE-29EC6EFCB16D}" dt="2021-12-14T07:29:51.541" v="102" actId="207"/>
          <ac:spMkLst>
            <pc:docMk/>
            <pc:sldMk cId="1096269005" sldId="370"/>
            <ac:spMk id="3" creationId="{93D6F683-3047-4990-AFDD-78F60BA7F310}"/>
          </ac:spMkLst>
        </pc:spChg>
      </pc:sldChg>
      <pc:sldChg chg="addSp modSp modAnim">
        <pc:chgData name="한다솜(Han Dasom)(dasom12)" userId="5ad55384-8d9b-42b1-a01f-2469a256355b" providerId="ADAL" clId="{2FFC37D2-0773-4839-B9CE-29EC6EFCB16D}" dt="2021-12-15T06:37:06.153" v="337"/>
        <pc:sldMkLst>
          <pc:docMk/>
          <pc:sldMk cId="4018656786" sldId="371"/>
        </pc:sldMkLst>
        <pc:picChg chg="add mod">
          <ac:chgData name="한다솜(Han Dasom)(dasom12)" userId="5ad55384-8d9b-42b1-a01f-2469a256355b" providerId="ADAL" clId="{2FFC37D2-0773-4839-B9CE-29EC6EFCB16D}" dt="2021-12-14T08:31:00.946" v="204"/>
          <ac:picMkLst>
            <pc:docMk/>
            <pc:sldMk cId="4018656786" sldId="371"/>
            <ac:picMk id="5" creationId="{FAB3973C-5157-45E3-8E32-9AF0F66C922C}"/>
          </ac:picMkLst>
        </pc:picChg>
      </pc:sldChg>
      <pc:sldChg chg="addSp modSp modAnim">
        <pc:chgData name="한다솜(Han Dasom)(dasom12)" userId="5ad55384-8d9b-42b1-a01f-2469a256355b" providerId="ADAL" clId="{2FFC37D2-0773-4839-B9CE-29EC6EFCB16D}" dt="2021-12-15T06:37:02.322" v="336"/>
        <pc:sldMkLst>
          <pc:docMk/>
          <pc:sldMk cId="1958640095" sldId="372"/>
        </pc:sldMkLst>
        <pc:picChg chg="add mod">
          <ac:chgData name="한다솜(Han Dasom)(dasom12)" userId="5ad55384-8d9b-42b1-a01f-2469a256355b" providerId="ADAL" clId="{2FFC37D2-0773-4839-B9CE-29EC6EFCB16D}" dt="2021-12-14T08:31:18.896" v="205"/>
          <ac:picMkLst>
            <pc:docMk/>
            <pc:sldMk cId="1958640095" sldId="372"/>
            <ac:picMk id="2" creationId="{D9821E4F-79BE-443E-BD8B-5683136F065D}"/>
          </ac:picMkLst>
        </pc:picChg>
      </pc:sldChg>
      <pc:sldChg chg="addSp delSp modSp mod delAnim modAnim">
        <pc:chgData name="한다솜(Han Dasom)(dasom12)" userId="5ad55384-8d9b-42b1-a01f-2469a256355b" providerId="ADAL" clId="{2FFC37D2-0773-4839-B9CE-29EC6EFCB16D}" dt="2021-12-15T06:39:25.087" v="360"/>
        <pc:sldMkLst>
          <pc:docMk/>
          <pc:sldMk cId="294936994" sldId="374"/>
        </pc:sldMkLst>
        <pc:picChg chg="add del mod">
          <ac:chgData name="한다솜(Han Dasom)(dasom12)" userId="5ad55384-8d9b-42b1-a01f-2469a256355b" providerId="ADAL" clId="{2FFC37D2-0773-4839-B9CE-29EC6EFCB16D}" dt="2021-12-14T08:21:10.881" v="148" actId="478"/>
          <ac:picMkLst>
            <pc:docMk/>
            <pc:sldMk cId="294936994" sldId="374"/>
            <ac:picMk id="5" creationId="{ABA7EF01-C2DE-42E9-82A2-321A1B6068D0}"/>
          </ac:picMkLst>
        </pc:picChg>
        <pc:picChg chg="add mod">
          <ac:chgData name="한다솜(Han Dasom)(dasom12)" userId="5ad55384-8d9b-42b1-a01f-2469a256355b" providerId="ADAL" clId="{2FFC37D2-0773-4839-B9CE-29EC6EFCB16D}" dt="2021-12-14T08:22:22.512" v="156" actId="1076"/>
          <ac:picMkLst>
            <pc:docMk/>
            <pc:sldMk cId="294936994" sldId="374"/>
            <ac:picMk id="6" creationId="{A1432D52-282D-4A31-A3F9-E81A56B68F80}"/>
          </ac:picMkLst>
        </pc:picChg>
      </pc:sldChg>
      <pc:sldChg chg="addSp modSp modAnim">
        <pc:chgData name="한다솜(Han Dasom)(dasom12)" userId="5ad55384-8d9b-42b1-a01f-2469a256355b" providerId="ADAL" clId="{2FFC37D2-0773-4839-B9CE-29EC6EFCB16D}" dt="2021-12-15T06:39:19.387" v="359"/>
        <pc:sldMkLst>
          <pc:docMk/>
          <pc:sldMk cId="2251874986" sldId="375"/>
        </pc:sldMkLst>
        <pc:picChg chg="add mod">
          <ac:chgData name="한다솜(Han Dasom)(dasom12)" userId="5ad55384-8d9b-42b1-a01f-2469a256355b" providerId="ADAL" clId="{2FFC37D2-0773-4839-B9CE-29EC6EFCB16D}" dt="2021-12-14T08:22:34.918" v="157"/>
          <ac:picMkLst>
            <pc:docMk/>
            <pc:sldMk cId="2251874986" sldId="375"/>
            <ac:picMk id="4" creationId="{ED89807A-EEA6-4BF9-B653-F43E41B6B563}"/>
          </ac:picMkLst>
        </pc:picChg>
      </pc:sldChg>
      <pc:sldChg chg="addSp modSp modAnim">
        <pc:chgData name="한다솜(Han Dasom)(dasom12)" userId="5ad55384-8d9b-42b1-a01f-2469a256355b" providerId="ADAL" clId="{2FFC37D2-0773-4839-B9CE-29EC6EFCB16D}" dt="2021-12-15T06:39:14.829" v="358"/>
        <pc:sldMkLst>
          <pc:docMk/>
          <pc:sldMk cId="4157143880" sldId="376"/>
        </pc:sldMkLst>
        <pc:picChg chg="add mod">
          <ac:chgData name="한다솜(Han Dasom)(dasom12)" userId="5ad55384-8d9b-42b1-a01f-2469a256355b" providerId="ADAL" clId="{2FFC37D2-0773-4839-B9CE-29EC6EFCB16D}" dt="2021-12-14T08:22:47.227" v="158"/>
          <ac:picMkLst>
            <pc:docMk/>
            <pc:sldMk cId="4157143880" sldId="376"/>
            <ac:picMk id="4" creationId="{4F3964AA-08AF-45B5-9AEE-4A9D43F5F6F9}"/>
          </ac:picMkLst>
        </pc:picChg>
      </pc:sldChg>
      <pc:sldChg chg="addSp modSp mod modAnim">
        <pc:chgData name="한다솜(Han Dasom)(dasom12)" userId="5ad55384-8d9b-42b1-a01f-2469a256355b" providerId="ADAL" clId="{2FFC37D2-0773-4839-B9CE-29EC6EFCB16D}" dt="2021-12-15T06:42:18.784" v="378"/>
        <pc:sldMkLst>
          <pc:docMk/>
          <pc:sldMk cId="236987446" sldId="379"/>
        </pc:sldMkLst>
        <pc:picChg chg="add mod">
          <ac:chgData name="한다솜(Han Dasom)(dasom12)" userId="5ad55384-8d9b-42b1-a01f-2469a256355b" providerId="ADAL" clId="{2FFC37D2-0773-4839-B9CE-29EC6EFCB16D}" dt="2021-12-15T06:42:17.197" v="377" actId="1076"/>
          <ac:picMkLst>
            <pc:docMk/>
            <pc:sldMk cId="236987446" sldId="379"/>
            <ac:picMk id="3" creationId="{CF4E781B-3F0D-4D72-8BC4-90F870AB7125}"/>
          </ac:picMkLst>
        </pc:picChg>
      </pc:sldChg>
      <pc:sldChg chg="addSp modSp mod modAnim">
        <pc:chgData name="한다솜(Han Dasom)(dasom12)" userId="5ad55384-8d9b-42b1-a01f-2469a256355b" providerId="ADAL" clId="{2FFC37D2-0773-4839-B9CE-29EC6EFCB16D}" dt="2021-12-15T06:42:13.108" v="376"/>
        <pc:sldMkLst>
          <pc:docMk/>
          <pc:sldMk cId="297051769" sldId="385"/>
        </pc:sldMkLst>
        <pc:picChg chg="add mod">
          <ac:chgData name="한다솜(Han Dasom)(dasom12)" userId="5ad55384-8d9b-42b1-a01f-2469a256355b" providerId="ADAL" clId="{2FFC37D2-0773-4839-B9CE-29EC6EFCB16D}" dt="2021-12-15T06:42:10.676" v="375" actId="1076"/>
          <ac:picMkLst>
            <pc:docMk/>
            <pc:sldMk cId="297051769" sldId="385"/>
            <ac:picMk id="3" creationId="{77DFD30E-E34F-4EE4-8DCD-B04E85334952}"/>
          </ac:picMkLst>
        </pc:picChg>
      </pc:sldChg>
      <pc:sldChg chg="addSp delSp modSp mod delAnim modAnim">
        <pc:chgData name="한다솜(Han Dasom)(dasom12)" userId="5ad55384-8d9b-42b1-a01f-2469a256355b" providerId="ADAL" clId="{2FFC37D2-0773-4839-B9CE-29EC6EFCB16D}" dt="2021-12-15T06:41:49.596" v="370" actId="1076"/>
        <pc:sldMkLst>
          <pc:docMk/>
          <pc:sldMk cId="1706103315" sldId="386"/>
        </pc:sldMkLst>
        <pc:picChg chg="add del mod">
          <ac:chgData name="한다솜(Han Dasom)(dasom12)" userId="5ad55384-8d9b-42b1-a01f-2469a256355b" providerId="ADAL" clId="{2FFC37D2-0773-4839-B9CE-29EC6EFCB16D}" dt="2021-12-14T08:21:36.022" v="150" actId="478"/>
          <ac:picMkLst>
            <pc:docMk/>
            <pc:sldMk cId="1706103315" sldId="386"/>
            <ac:picMk id="3" creationId="{099DAF50-9B12-4AD0-B598-F6F58451DACE}"/>
          </ac:picMkLst>
        </pc:picChg>
        <pc:picChg chg="add mod">
          <ac:chgData name="한다솜(Han Dasom)(dasom12)" userId="5ad55384-8d9b-42b1-a01f-2469a256355b" providerId="ADAL" clId="{2FFC37D2-0773-4839-B9CE-29EC6EFCB16D}" dt="2021-12-15T06:41:49.596" v="370" actId="1076"/>
          <ac:picMkLst>
            <pc:docMk/>
            <pc:sldMk cId="1706103315" sldId="386"/>
            <ac:picMk id="4" creationId="{6943F020-8042-4B39-8BE2-EDF61D96924B}"/>
          </ac:picMkLst>
        </pc:picChg>
      </pc:sldChg>
      <pc:sldChg chg="addSp modSp modAnim">
        <pc:chgData name="한다솜(Han Dasom)(dasom12)" userId="5ad55384-8d9b-42b1-a01f-2469a256355b" providerId="ADAL" clId="{2FFC37D2-0773-4839-B9CE-29EC6EFCB16D}" dt="2021-12-15T06:42:07.536" v="374"/>
        <pc:sldMkLst>
          <pc:docMk/>
          <pc:sldMk cId="3488152362" sldId="387"/>
        </pc:sldMkLst>
        <pc:picChg chg="add mod">
          <ac:chgData name="한다솜(Han Dasom)(dasom12)" userId="5ad55384-8d9b-42b1-a01f-2469a256355b" providerId="ADAL" clId="{2FFC37D2-0773-4839-B9CE-29EC6EFCB16D}" dt="2021-12-14T08:19:07.245" v="142"/>
          <ac:picMkLst>
            <pc:docMk/>
            <pc:sldMk cId="3488152362" sldId="387"/>
            <ac:picMk id="2" creationId="{600401D8-E490-4FFE-9D09-38CF198214C0}"/>
          </ac:picMkLst>
        </pc:picChg>
      </pc:sldChg>
      <pc:sldChg chg="addSp modSp mod modAnim">
        <pc:chgData name="한다솜(Han Dasom)(dasom12)" userId="5ad55384-8d9b-42b1-a01f-2469a256355b" providerId="ADAL" clId="{2FFC37D2-0773-4839-B9CE-29EC6EFCB16D}" dt="2021-12-15T06:42:02.692" v="373"/>
        <pc:sldMkLst>
          <pc:docMk/>
          <pc:sldMk cId="1793375983" sldId="388"/>
        </pc:sldMkLst>
        <pc:picChg chg="add mod">
          <ac:chgData name="한다솜(Han Dasom)(dasom12)" userId="5ad55384-8d9b-42b1-a01f-2469a256355b" providerId="ADAL" clId="{2FFC37D2-0773-4839-B9CE-29EC6EFCB16D}" dt="2021-12-15T06:41:59.779" v="372" actId="1076"/>
          <ac:picMkLst>
            <pc:docMk/>
            <pc:sldMk cId="1793375983" sldId="388"/>
            <ac:picMk id="5" creationId="{5F195B46-94E0-4859-9F5F-C9B293D80B89}"/>
          </ac:picMkLst>
        </pc:picChg>
      </pc:sldChg>
      <pc:sldChg chg="addSp modSp mod modAnim">
        <pc:chgData name="한다솜(Han Dasom)(dasom12)" userId="5ad55384-8d9b-42b1-a01f-2469a256355b" providerId="ADAL" clId="{2FFC37D2-0773-4839-B9CE-29EC6EFCB16D}" dt="2021-12-15T06:41:54.802" v="371" actId="1076"/>
        <pc:sldMkLst>
          <pc:docMk/>
          <pc:sldMk cId="526886540" sldId="389"/>
        </pc:sldMkLst>
        <pc:picChg chg="add mod">
          <ac:chgData name="한다솜(Han Dasom)(dasom12)" userId="5ad55384-8d9b-42b1-a01f-2469a256355b" providerId="ADAL" clId="{2FFC37D2-0773-4839-B9CE-29EC6EFCB16D}" dt="2021-12-15T06:41:54.802" v="371" actId="1076"/>
          <ac:picMkLst>
            <pc:docMk/>
            <pc:sldMk cId="526886540" sldId="389"/>
            <ac:picMk id="3" creationId="{0D759FDB-A21A-4541-BCAF-6DADB28A9641}"/>
          </ac:picMkLst>
        </pc:picChg>
      </pc:sldChg>
      <pc:sldChg chg="addSp delSp modSp mod delAnim modAnim">
        <pc:chgData name="한다솜(Han Dasom)(dasom12)" userId="5ad55384-8d9b-42b1-a01f-2469a256355b" providerId="ADAL" clId="{2FFC37D2-0773-4839-B9CE-29EC6EFCB16D}" dt="2021-12-15T06:39:29.962" v="361"/>
        <pc:sldMkLst>
          <pc:docMk/>
          <pc:sldMk cId="3834791812" sldId="390"/>
        </pc:sldMkLst>
        <pc:picChg chg="add del mod">
          <ac:chgData name="한다솜(Han Dasom)(dasom12)" userId="5ad55384-8d9b-42b1-a01f-2469a256355b" providerId="ADAL" clId="{2FFC37D2-0773-4839-B9CE-29EC6EFCB16D}" dt="2021-12-14T08:21:32.375" v="149" actId="478"/>
          <ac:picMkLst>
            <pc:docMk/>
            <pc:sldMk cId="3834791812" sldId="390"/>
            <ac:picMk id="6" creationId="{FC80CF16-6845-482A-99B7-3CE6269C9CC8}"/>
          </ac:picMkLst>
        </pc:picChg>
        <pc:picChg chg="add mod">
          <ac:chgData name="한다솜(Han Dasom)(dasom12)" userId="5ad55384-8d9b-42b1-a01f-2469a256355b" providerId="ADAL" clId="{2FFC37D2-0773-4839-B9CE-29EC6EFCB16D}" dt="2021-12-14T08:22:11.279" v="154" actId="1076"/>
          <ac:picMkLst>
            <pc:docMk/>
            <pc:sldMk cId="3834791812" sldId="390"/>
            <ac:picMk id="10" creationId="{A3EE4159-76AD-4DF4-96CA-25329592EF65}"/>
          </ac:picMkLst>
        </pc:picChg>
      </pc:sldChg>
      <pc:sldChg chg="addSp delSp modSp mod delAnim modAnim">
        <pc:chgData name="한다솜(Han Dasom)(dasom12)" userId="5ad55384-8d9b-42b1-a01f-2469a256355b" providerId="ADAL" clId="{2FFC37D2-0773-4839-B9CE-29EC6EFCB16D}" dt="2021-12-15T06:38:07.771" v="350"/>
        <pc:sldMkLst>
          <pc:docMk/>
          <pc:sldMk cId="1783316462" sldId="393"/>
        </pc:sldMkLst>
        <pc:picChg chg="add del mod">
          <ac:chgData name="한다솜(Han Dasom)(dasom12)" userId="5ad55384-8d9b-42b1-a01f-2469a256355b" providerId="ADAL" clId="{2FFC37D2-0773-4839-B9CE-29EC6EFCB16D}" dt="2021-12-14T08:26:48.603" v="177" actId="478"/>
          <ac:picMkLst>
            <pc:docMk/>
            <pc:sldMk cId="1783316462" sldId="393"/>
            <ac:picMk id="6" creationId="{30530009-401B-485C-A1D7-1B6BE96F9019}"/>
          </ac:picMkLst>
        </pc:picChg>
        <pc:picChg chg="add mod">
          <ac:chgData name="한다솜(Han Dasom)(dasom12)" userId="5ad55384-8d9b-42b1-a01f-2469a256355b" providerId="ADAL" clId="{2FFC37D2-0773-4839-B9CE-29EC6EFCB16D}" dt="2021-12-14T08:27:33.411" v="182"/>
          <ac:picMkLst>
            <pc:docMk/>
            <pc:sldMk cId="1783316462" sldId="393"/>
            <ac:picMk id="9" creationId="{1A35A50A-4299-47EE-9450-9FF8057DDF22}"/>
          </ac:picMkLst>
        </pc:picChg>
      </pc:sldChg>
      <pc:sldChg chg="addSp delSp modSp mod delAnim modAnim">
        <pc:chgData name="한다솜(Han Dasom)(dasom12)" userId="5ad55384-8d9b-42b1-a01f-2469a256355b" providerId="ADAL" clId="{2FFC37D2-0773-4839-B9CE-29EC6EFCB16D}" dt="2021-12-15T06:38:04.168" v="349"/>
        <pc:sldMkLst>
          <pc:docMk/>
          <pc:sldMk cId="2764291286" sldId="394"/>
        </pc:sldMkLst>
        <pc:picChg chg="add del mod">
          <ac:chgData name="한다솜(Han Dasom)(dasom12)" userId="5ad55384-8d9b-42b1-a01f-2469a256355b" providerId="ADAL" clId="{2FFC37D2-0773-4839-B9CE-29EC6EFCB16D}" dt="2021-12-14T08:26:38.160" v="176" actId="478"/>
          <ac:picMkLst>
            <pc:docMk/>
            <pc:sldMk cId="2764291286" sldId="394"/>
            <ac:picMk id="12" creationId="{4791EBF3-9294-4DA7-8D77-8B91B4BDB53D}"/>
          </ac:picMkLst>
        </pc:picChg>
        <pc:picChg chg="add mod">
          <ac:chgData name="한다솜(Han Dasom)(dasom12)" userId="5ad55384-8d9b-42b1-a01f-2469a256355b" providerId="ADAL" clId="{2FFC37D2-0773-4839-B9CE-29EC6EFCB16D}" dt="2021-12-14T08:27:38.304" v="183"/>
          <ac:picMkLst>
            <pc:docMk/>
            <pc:sldMk cId="2764291286" sldId="394"/>
            <ac:picMk id="13" creationId="{CB415471-F425-4480-8906-F25652C6CDD9}"/>
          </ac:picMkLst>
        </pc:picChg>
      </pc:sldChg>
      <pc:sldChg chg="addSp modSp modAnim">
        <pc:chgData name="한다솜(Han Dasom)(dasom12)" userId="5ad55384-8d9b-42b1-a01f-2469a256355b" providerId="ADAL" clId="{2FFC37D2-0773-4839-B9CE-29EC6EFCB16D}" dt="2021-12-15T06:37:46.593" v="345"/>
        <pc:sldMkLst>
          <pc:docMk/>
          <pc:sldMk cId="2988330766" sldId="395"/>
        </pc:sldMkLst>
        <pc:picChg chg="add mod">
          <ac:chgData name="한다솜(Han Dasom)(dasom12)" userId="5ad55384-8d9b-42b1-a01f-2469a256355b" providerId="ADAL" clId="{2FFC37D2-0773-4839-B9CE-29EC6EFCB16D}" dt="2021-12-14T08:28:17.134" v="188"/>
          <ac:picMkLst>
            <pc:docMk/>
            <pc:sldMk cId="2988330766" sldId="395"/>
            <ac:picMk id="2" creationId="{EFE1BDB3-C45C-4C5D-8BB6-3E3D8363DE8B}"/>
          </ac:picMkLst>
        </pc:picChg>
      </pc:sldChg>
      <pc:sldChg chg="addSp delSp modSp mod delAnim modAnim">
        <pc:chgData name="한다솜(Han Dasom)(dasom12)" userId="5ad55384-8d9b-42b1-a01f-2469a256355b" providerId="ADAL" clId="{2FFC37D2-0773-4839-B9CE-29EC6EFCB16D}" dt="2021-12-15T06:37:26.675" v="341"/>
        <pc:sldMkLst>
          <pc:docMk/>
          <pc:sldMk cId="2473241692" sldId="396"/>
        </pc:sldMkLst>
        <pc:spChg chg="add del mod">
          <ac:chgData name="한다솜(Han Dasom)(dasom12)" userId="5ad55384-8d9b-42b1-a01f-2469a256355b" providerId="ADAL" clId="{2FFC37D2-0773-4839-B9CE-29EC6EFCB16D}" dt="2021-12-15T05:59:39.205" v="283" actId="478"/>
          <ac:spMkLst>
            <pc:docMk/>
            <pc:sldMk cId="2473241692" sldId="396"/>
            <ac:spMk id="7" creationId="{F69EBD37-D8CE-4B17-93DE-7E256D442282}"/>
          </ac:spMkLst>
        </pc:spChg>
        <pc:picChg chg="add del mod">
          <ac:chgData name="한다솜(Han Dasom)(dasom12)" userId="5ad55384-8d9b-42b1-a01f-2469a256355b" providerId="ADAL" clId="{2FFC37D2-0773-4839-B9CE-29EC6EFCB16D}" dt="2021-12-14T08:29:08.999" v="195" actId="478"/>
          <ac:picMkLst>
            <pc:docMk/>
            <pc:sldMk cId="2473241692" sldId="396"/>
            <ac:picMk id="4" creationId="{FA309D9F-B400-4C9B-BECB-306435C0FDDD}"/>
          </ac:picMkLst>
        </pc:picChg>
        <pc:picChg chg="add del mod">
          <ac:chgData name="한다솜(Han Dasom)(dasom12)" userId="5ad55384-8d9b-42b1-a01f-2469a256355b" providerId="ADAL" clId="{2FFC37D2-0773-4839-B9CE-29EC6EFCB16D}" dt="2021-12-14T08:29:44.088" v="197" actId="478"/>
          <ac:picMkLst>
            <pc:docMk/>
            <pc:sldMk cId="2473241692" sldId="396"/>
            <ac:picMk id="5" creationId="{8199A097-C90F-4A56-84BD-905B7C32A905}"/>
          </ac:picMkLst>
        </pc:picChg>
        <pc:picChg chg="add mod">
          <ac:chgData name="한다솜(Han Dasom)(dasom12)" userId="5ad55384-8d9b-42b1-a01f-2469a256355b" providerId="ADAL" clId="{2FFC37D2-0773-4839-B9CE-29EC6EFCB16D}" dt="2021-12-15T05:59:36.769" v="282" actId="1076"/>
          <ac:picMkLst>
            <pc:docMk/>
            <pc:sldMk cId="2473241692" sldId="396"/>
            <ac:picMk id="8" creationId="{4F55467C-0C54-46FE-805A-4E2107DDCF34}"/>
          </ac:picMkLst>
        </pc:picChg>
      </pc:sldChg>
      <pc:sldChg chg="addSp modSp modAnim">
        <pc:chgData name="한다솜(Han Dasom)(dasom12)" userId="5ad55384-8d9b-42b1-a01f-2469a256355b" providerId="ADAL" clId="{2FFC37D2-0773-4839-B9CE-29EC6EFCB16D}" dt="2021-12-15T06:37:54.617" v="347"/>
        <pc:sldMkLst>
          <pc:docMk/>
          <pc:sldMk cId="3664711061" sldId="397"/>
        </pc:sldMkLst>
        <pc:picChg chg="add mod">
          <ac:chgData name="한다솜(Han Dasom)(dasom12)" userId="5ad55384-8d9b-42b1-a01f-2469a256355b" providerId="ADAL" clId="{2FFC37D2-0773-4839-B9CE-29EC6EFCB16D}" dt="2021-12-14T08:27:55.286" v="185"/>
          <ac:picMkLst>
            <pc:docMk/>
            <pc:sldMk cId="3664711061" sldId="397"/>
            <ac:picMk id="2" creationId="{EFA738E7-0BE9-44E8-A712-8ECF5ED329AA}"/>
          </ac:picMkLst>
        </pc:picChg>
      </pc:sldChg>
      <pc:sldChg chg="addSp modSp mod modAnim">
        <pc:chgData name="한다솜(Han Dasom)(dasom12)" userId="5ad55384-8d9b-42b1-a01f-2469a256355b" providerId="ADAL" clId="{2FFC37D2-0773-4839-B9CE-29EC6EFCB16D}" dt="2021-12-15T06:40:48.379" v="369" actId="1035"/>
        <pc:sldMkLst>
          <pc:docMk/>
          <pc:sldMk cId="446885844" sldId="398"/>
        </pc:sldMkLst>
        <pc:picChg chg="add mod">
          <ac:chgData name="한다솜(Han Dasom)(dasom12)" userId="5ad55384-8d9b-42b1-a01f-2469a256355b" providerId="ADAL" clId="{2FFC37D2-0773-4839-B9CE-29EC6EFCB16D}" dt="2021-12-15T06:40:48.379" v="369" actId="1035"/>
          <ac:picMkLst>
            <pc:docMk/>
            <pc:sldMk cId="446885844" sldId="398"/>
            <ac:picMk id="4" creationId="{B51BC0A0-5BAD-401B-872A-F2F4A6922DD4}"/>
          </ac:picMkLst>
        </pc:picChg>
      </pc:sldChg>
      <pc:sldChg chg="addSp delSp modSp mod modAnim">
        <pc:chgData name="한다솜(Han Dasom)(dasom12)" userId="5ad55384-8d9b-42b1-a01f-2469a256355b" providerId="ADAL" clId="{2FFC37D2-0773-4839-B9CE-29EC6EFCB16D}" dt="2021-12-15T06:37:17.672" v="339"/>
        <pc:sldMkLst>
          <pc:docMk/>
          <pc:sldMk cId="595585089" sldId="399"/>
        </pc:sldMkLst>
        <pc:spChg chg="add del mod">
          <ac:chgData name="한다솜(Han Dasom)(dasom12)" userId="5ad55384-8d9b-42b1-a01f-2469a256355b" providerId="ADAL" clId="{2FFC37D2-0773-4839-B9CE-29EC6EFCB16D}" dt="2021-12-15T06:02:42.787" v="286" actId="478"/>
          <ac:spMkLst>
            <pc:docMk/>
            <pc:sldMk cId="595585089" sldId="399"/>
            <ac:spMk id="5" creationId="{0370CC55-29DA-4BBA-8FFB-4CFC2535297F}"/>
          </ac:spMkLst>
        </pc:spChg>
        <pc:picChg chg="add mod">
          <ac:chgData name="한다솜(Han Dasom)(dasom12)" userId="5ad55384-8d9b-42b1-a01f-2469a256355b" providerId="ADAL" clId="{2FFC37D2-0773-4839-B9CE-29EC6EFCB16D}" dt="2021-12-15T06:02:21.739" v="285" actId="1076"/>
          <ac:picMkLst>
            <pc:docMk/>
            <pc:sldMk cId="595585089" sldId="399"/>
            <ac:picMk id="4" creationId="{2658FDCA-C74E-4167-820E-F865EBD43896}"/>
          </ac:picMkLst>
        </pc:picChg>
      </pc:sldChg>
      <pc:sldChg chg="addSp delSp modSp mod delAnim modAnim">
        <pc:chgData name="한다솜(Han Dasom)(dasom12)" userId="5ad55384-8d9b-42b1-a01f-2469a256355b" providerId="ADAL" clId="{2FFC37D2-0773-4839-B9CE-29EC6EFCB16D}" dt="2021-12-15T06:42:28.896" v="381"/>
        <pc:sldMkLst>
          <pc:docMk/>
          <pc:sldMk cId="3452123354" sldId="400"/>
        </pc:sldMkLst>
        <pc:spChg chg="add del mod">
          <ac:chgData name="한다솜(Han Dasom)(dasom12)" userId="5ad55384-8d9b-42b1-a01f-2469a256355b" providerId="ADAL" clId="{2FFC37D2-0773-4839-B9CE-29EC6EFCB16D}" dt="2021-12-15T05:38:57.014" v="276" actId="478"/>
          <ac:spMkLst>
            <pc:docMk/>
            <pc:sldMk cId="3452123354" sldId="400"/>
            <ac:spMk id="11" creationId="{B2053F55-1772-4D7D-9051-6DA56ECBC3C9}"/>
          </ac:spMkLst>
        </pc:spChg>
        <pc:picChg chg="add del mod">
          <ac:chgData name="한다솜(Han Dasom)(dasom12)" userId="5ad55384-8d9b-42b1-a01f-2469a256355b" providerId="ADAL" clId="{2FFC37D2-0773-4839-B9CE-29EC6EFCB16D}" dt="2021-12-14T08:04:51.014" v="136" actId="478"/>
          <ac:picMkLst>
            <pc:docMk/>
            <pc:sldMk cId="3452123354" sldId="400"/>
            <ac:picMk id="2" creationId="{36EF7941-038A-4E3D-A4E7-3304A2B2806D}"/>
          </ac:picMkLst>
        </pc:picChg>
        <pc:picChg chg="add mod">
          <ac:chgData name="한다솜(Han Dasom)(dasom12)" userId="5ad55384-8d9b-42b1-a01f-2469a256355b" providerId="ADAL" clId="{2FFC37D2-0773-4839-B9CE-29EC6EFCB16D}" dt="2021-12-15T05:38:55.060" v="275"/>
          <ac:picMkLst>
            <pc:docMk/>
            <pc:sldMk cId="3452123354" sldId="400"/>
            <ac:picMk id="3" creationId="{965A5401-FCF1-4598-AFA0-EC67196D63E7}"/>
          </ac:picMkLst>
        </pc:picChg>
      </pc:sldChg>
      <pc:sldChg chg="modSp mod">
        <pc:chgData name="한다솜(Han Dasom)(dasom12)" userId="5ad55384-8d9b-42b1-a01f-2469a256355b" providerId="ADAL" clId="{2FFC37D2-0773-4839-B9CE-29EC6EFCB16D}" dt="2021-12-14T07:24:43.016" v="23"/>
        <pc:sldMkLst>
          <pc:docMk/>
          <pc:sldMk cId="3157396476" sldId="401"/>
        </pc:sldMkLst>
        <pc:spChg chg="mod">
          <ac:chgData name="한다솜(Han Dasom)(dasom12)" userId="5ad55384-8d9b-42b1-a01f-2469a256355b" providerId="ADAL" clId="{2FFC37D2-0773-4839-B9CE-29EC6EFCB16D}" dt="2021-12-14T07:24:43.016" v="23"/>
          <ac:spMkLst>
            <pc:docMk/>
            <pc:sldMk cId="3157396476" sldId="401"/>
            <ac:spMk id="62" creationId="{FF559238-C322-4CEA-B980-C0526FA575CC}"/>
          </ac:spMkLst>
        </pc:spChg>
      </pc:sldChg>
      <pc:sldChg chg="addSp delSp modSp mod modAnim">
        <pc:chgData name="한다솜(Han Dasom)(dasom12)" userId="5ad55384-8d9b-42b1-a01f-2469a256355b" providerId="ADAL" clId="{2FFC37D2-0773-4839-B9CE-29EC6EFCB16D}" dt="2021-12-15T06:38:30.015" v="355"/>
        <pc:sldMkLst>
          <pc:docMk/>
          <pc:sldMk cId="1694932899" sldId="402"/>
        </pc:sldMkLst>
        <pc:spChg chg="add del mod">
          <ac:chgData name="한다솜(Han Dasom)(dasom12)" userId="5ad55384-8d9b-42b1-a01f-2469a256355b" providerId="ADAL" clId="{2FFC37D2-0773-4839-B9CE-29EC6EFCB16D}" dt="2021-12-15T05:53:42.188" v="280" actId="478"/>
          <ac:spMkLst>
            <pc:docMk/>
            <pc:sldMk cId="1694932899" sldId="402"/>
            <ac:spMk id="18" creationId="{9FCF7C4E-C4CC-48BE-80F2-FEFE05A61E1B}"/>
          </ac:spMkLst>
        </pc:spChg>
        <pc:picChg chg="add mod">
          <ac:chgData name="한다솜(Han Dasom)(dasom12)" userId="5ad55384-8d9b-42b1-a01f-2469a256355b" providerId="ADAL" clId="{2FFC37D2-0773-4839-B9CE-29EC6EFCB16D}" dt="2021-12-15T05:53:39.872" v="279"/>
          <ac:picMkLst>
            <pc:docMk/>
            <pc:sldMk cId="1694932899" sldId="402"/>
            <ac:picMk id="2" creationId="{E68BBE5E-5186-4198-BEBA-4C62735445A5}"/>
          </ac:picMkLst>
        </pc:picChg>
      </pc:sldChg>
      <pc:sldChg chg="addSp delSp modSp mod delAnim modAnim">
        <pc:chgData name="한다솜(Han Dasom)(dasom12)" userId="5ad55384-8d9b-42b1-a01f-2469a256355b" providerId="ADAL" clId="{2FFC37D2-0773-4839-B9CE-29EC6EFCB16D}" dt="2021-12-15T06:38:36.378" v="356"/>
        <pc:sldMkLst>
          <pc:docMk/>
          <pc:sldMk cId="2074240318" sldId="403"/>
        </pc:sldMkLst>
        <pc:spChg chg="add del mod">
          <ac:chgData name="한다솜(Han Dasom)(dasom12)" userId="5ad55384-8d9b-42b1-a01f-2469a256355b" providerId="ADAL" clId="{2FFC37D2-0773-4839-B9CE-29EC6EFCB16D}" dt="2021-12-15T05:49:32.598" v="277" actId="478"/>
          <ac:spMkLst>
            <pc:docMk/>
            <pc:sldMk cId="2074240318" sldId="403"/>
            <ac:spMk id="10" creationId="{42A844EC-8553-4EA7-9E57-481D1BC65243}"/>
          </ac:spMkLst>
        </pc:spChg>
        <pc:picChg chg="add del mod">
          <ac:chgData name="한다솜(Han Dasom)(dasom12)" userId="5ad55384-8d9b-42b1-a01f-2469a256355b" providerId="ADAL" clId="{2FFC37D2-0773-4839-B9CE-29EC6EFCB16D}" dt="2021-12-14T08:23:24.039" v="161" actId="478"/>
          <ac:picMkLst>
            <pc:docMk/>
            <pc:sldMk cId="2074240318" sldId="403"/>
            <ac:picMk id="2" creationId="{3B20CC68-1181-470B-AC4C-B9926B0202F4}"/>
          </ac:picMkLst>
        </pc:picChg>
        <pc:picChg chg="add mod">
          <ac:chgData name="한다솜(Han Dasom)(dasom12)" userId="5ad55384-8d9b-42b1-a01f-2469a256355b" providerId="ADAL" clId="{2FFC37D2-0773-4839-B9CE-29EC6EFCB16D}" dt="2021-12-15T05:49:36.682" v="278"/>
          <ac:picMkLst>
            <pc:docMk/>
            <pc:sldMk cId="2074240318" sldId="403"/>
            <ac:picMk id="3" creationId="{72A48FC0-5DD5-4396-9035-57498258EBED}"/>
          </ac:picMkLst>
        </pc:picChg>
      </pc:sldChg>
      <pc:sldChg chg="addSp modSp mod modAnim">
        <pc:chgData name="한다솜(Han Dasom)(dasom12)" userId="5ad55384-8d9b-42b1-a01f-2469a256355b" providerId="ADAL" clId="{2FFC37D2-0773-4839-B9CE-29EC6EFCB16D}" dt="2021-12-15T06:36:22.795" v="328"/>
        <pc:sldMkLst>
          <pc:docMk/>
          <pc:sldMk cId="2040879335" sldId="404"/>
        </pc:sldMkLst>
        <pc:picChg chg="add mod">
          <ac:chgData name="한다솜(Han Dasom)(dasom12)" userId="5ad55384-8d9b-42b1-a01f-2469a256355b" providerId="ADAL" clId="{2FFC37D2-0773-4839-B9CE-29EC6EFCB16D}" dt="2021-12-14T08:34:26.921" v="216" actId="1076"/>
          <ac:picMkLst>
            <pc:docMk/>
            <pc:sldMk cId="2040879335" sldId="404"/>
            <ac:picMk id="3" creationId="{FF7C251C-0468-4C70-939F-C13DD0E6DCFB}"/>
          </ac:picMkLst>
        </pc:picChg>
      </pc:sldChg>
      <pc:sldChg chg="addSp delSp modSp mod modAnim">
        <pc:chgData name="한다솜(Han Dasom)(dasom12)" userId="5ad55384-8d9b-42b1-a01f-2469a256355b" providerId="ADAL" clId="{2FFC37D2-0773-4839-B9CE-29EC6EFCB16D}" dt="2021-12-15T06:33:46.795" v="304"/>
        <pc:sldMkLst>
          <pc:docMk/>
          <pc:sldMk cId="960102728" sldId="405"/>
        </pc:sldMkLst>
        <pc:spChg chg="add del mod">
          <ac:chgData name="한다솜(Han Dasom)(dasom12)" userId="5ad55384-8d9b-42b1-a01f-2469a256355b" providerId="ADAL" clId="{2FFC37D2-0773-4839-B9CE-29EC6EFCB16D}" dt="2021-12-15T06:29:30.464" v="300" actId="478"/>
          <ac:spMkLst>
            <pc:docMk/>
            <pc:sldMk cId="960102728" sldId="405"/>
            <ac:spMk id="34" creationId="{6580A1DA-38C7-4D8A-831E-35B6C6877D0A}"/>
          </ac:spMkLst>
        </pc:spChg>
        <pc:picChg chg="add mod">
          <ac:chgData name="한다솜(Han Dasom)(dasom12)" userId="5ad55384-8d9b-42b1-a01f-2469a256355b" providerId="ADAL" clId="{2FFC37D2-0773-4839-B9CE-29EC6EFCB16D}" dt="2021-12-15T06:29:27.242" v="299"/>
          <ac:picMkLst>
            <pc:docMk/>
            <pc:sldMk cId="960102728" sldId="405"/>
            <ac:picMk id="3" creationId="{3F4D21ED-58FF-4504-B420-87F31E53222C}"/>
          </ac:picMkLst>
        </pc:picChg>
      </pc:sldChg>
      <pc:sldChg chg="addSp modSp mod modAnim">
        <pc:chgData name="한다솜(Han Dasom)(dasom12)" userId="5ad55384-8d9b-42b1-a01f-2469a256355b" providerId="ADAL" clId="{2FFC37D2-0773-4839-B9CE-29EC6EFCB16D}" dt="2021-12-15T06:37:50.363" v="346"/>
        <pc:sldMkLst>
          <pc:docMk/>
          <pc:sldMk cId="2312267924" sldId="408"/>
        </pc:sldMkLst>
        <pc:picChg chg="add mod">
          <ac:chgData name="한다솜(Han Dasom)(dasom12)" userId="5ad55384-8d9b-42b1-a01f-2469a256355b" providerId="ADAL" clId="{2FFC37D2-0773-4839-B9CE-29EC6EFCB16D}" dt="2021-12-14T08:28:06.581" v="187" actId="1076"/>
          <ac:picMkLst>
            <pc:docMk/>
            <pc:sldMk cId="2312267924" sldId="408"/>
            <ac:picMk id="2" creationId="{AB31DB07-24FA-4046-8F31-091AD4CD58FA}"/>
          </ac:picMkLst>
        </pc:picChg>
      </pc:sldChg>
      <pc:sldChg chg="addSp modSp modAnim">
        <pc:chgData name="한다솜(Han Dasom)(dasom12)" userId="5ad55384-8d9b-42b1-a01f-2469a256355b" providerId="ADAL" clId="{2FFC37D2-0773-4839-B9CE-29EC6EFCB16D}" dt="2021-12-15T06:36:56.614" v="335"/>
        <pc:sldMkLst>
          <pc:docMk/>
          <pc:sldMk cId="2168634842" sldId="416"/>
        </pc:sldMkLst>
        <pc:picChg chg="add mod">
          <ac:chgData name="한다솜(Han Dasom)(dasom12)" userId="5ad55384-8d9b-42b1-a01f-2469a256355b" providerId="ADAL" clId="{2FFC37D2-0773-4839-B9CE-29EC6EFCB16D}" dt="2021-12-14T08:32:01.803" v="206"/>
          <ac:picMkLst>
            <pc:docMk/>
            <pc:sldMk cId="2168634842" sldId="416"/>
            <ac:picMk id="2" creationId="{3346FD7C-F633-411E-9A4F-6DCC5C974CF0}"/>
          </ac:picMkLst>
        </pc:picChg>
      </pc:sldChg>
      <pc:sldChg chg="addSp modSp modAnim">
        <pc:chgData name="한다솜(Han Dasom)(dasom12)" userId="5ad55384-8d9b-42b1-a01f-2469a256355b" providerId="ADAL" clId="{2FFC37D2-0773-4839-B9CE-29EC6EFCB16D}" dt="2021-12-15T06:36:51.433" v="334"/>
        <pc:sldMkLst>
          <pc:docMk/>
          <pc:sldMk cId="4137191669" sldId="417"/>
        </pc:sldMkLst>
        <pc:picChg chg="add mod">
          <ac:chgData name="한다솜(Han Dasom)(dasom12)" userId="5ad55384-8d9b-42b1-a01f-2469a256355b" providerId="ADAL" clId="{2FFC37D2-0773-4839-B9CE-29EC6EFCB16D}" dt="2021-12-14T08:32:20.154" v="207"/>
          <ac:picMkLst>
            <pc:docMk/>
            <pc:sldMk cId="4137191669" sldId="417"/>
            <ac:picMk id="2" creationId="{A0385936-03CF-4B37-BC1E-39B5BA3260FE}"/>
          </ac:picMkLst>
        </pc:picChg>
      </pc:sldChg>
      <pc:sldChg chg="addSp delSp modSp mod delAnim modAnim">
        <pc:chgData name="한다솜(Han Dasom)(dasom12)" userId="5ad55384-8d9b-42b1-a01f-2469a256355b" providerId="ADAL" clId="{2FFC37D2-0773-4839-B9CE-29EC6EFCB16D}" dt="2021-12-15T07:23:01.607" v="403"/>
        <pc:sldMkLst>
          <pc:docMk/>
          <pc:sldMk cId="3162198623" sldId="418"/>
        </pc:sldMkLst>
        <pc:picChg chg="add del mod">
          <ac:chgData name="한다솜(Han Dasom)(dasom12)" userId="5ad55384-8d9b-42b1-a01f-2469a256355b" providerId="ADAL" clId="{2FFC37D2-0773-4839-B9CE-29EC6EFCB16D}" dt="2021-12-15T07:18:23.772" v="397" actId="478"/>
          <ac:picMkLst>
            <pc:docMk/>
            <pc:sldMk cId="3162198623" sldId="418"/>
            <ac:picMk id="3" creationId="{AE81B4C1-ECAA-4194-8CF9-69501B592928}"/>
          </ac:picMkLst>
        </pc:picChg>
        <pc:picChg chg="add del mod">
          <ac:chgData name="한다솜(Han Dasom)(dasom12)" userId="5ad55384-8d9b-42b1-a01f-2469a256355b" providerId="ADAL" clId="{2FFC37D2-0773-4839-B9CE-29EC6EFCB16D}" dt="2021-12-15T07:22:09.384" v="400" actId="478"/>
          <ac:picMkLst>
            <pc:docMk/>
            <pc:sldMk cId="3162198623" sldId="418"/>
            <ac:picMk id="4" creationId="{83A5D327-50F8-401E-8A48-C1258D9D8ED8}"/>
          </ac:picMkLst>
        </pc:picChg>
        <pc:picChg chg="add mod">
          <ac:chgData name="한다솜(Han Dasom)(dasom12)" userId="5ad55384-8d9b-42b1-a01f-2469a256355b" providerId="ADAL" clId="{2FFC37D2-0773-4839-B9CE-29EC6EFCB16D}" dt="2021-12-15T07:22:50.475" v="402" actId="1076"/>
          <ac:picMkLst>
            <pc:docMk/>
            <pc:sldMk cId="3162198623" sldId="418"/>
            <ac:picMk id="5" creationId="{9DD2136D-8A7E-48FA-83D5-BAB5CBE9B99A}"/>
          </ac:picMkLst>
        </pc:picChg>
      </pc:sldChg>
      <pc:sldChg chg="addSp delSp modSp mod delAnim modAnim">
        <pc:chgData name="한다솜(Han Dasom)(dasom12)" userId="5ad55384-8d9b-42b1-a01f-2469a256355b" providerId="ADAL" clId="{2FFC37D2-0773-4839-B9CE-29EC6EFCB16D}" dt="2021-12-15T06:36:40.569" v="332"/>
        <pc:sldMkLst>
          <pc:docMk/>
          <pc:sldMk cId="2881200556" sldId="419"/>
        </pc:sldMkLst>
        <pc:picChg chg="add del mod">
          <ac:chgData name="한다솜(Han Dasom)(dasom12)" userId="5ad55384-8d9b-42b1-a01f-2469a256355b" providerId="ADAL" clId="{2FFC37D2-0773-4839-B9CE-29EC6EFCB16D}" dt="2021-12-14T08:32:30.425" v="209" actId="478"/>
          <ac:picMkLst>
            <pc:docMk/>
            <pc:sldMk cId="2881200556" sldId="419"/>
            <ac:picMk id="2" creationId="{D968A240-F121-4A9E-AAC5-32B51980362A}"/>
          </ac:picMkLst>
        </pc:picChg>
        <pc:picChg chg="add mod">
          <ac:chgData name="한다솜(Han Dasom)(dasom12)" userId="5ad55384-8d9b-42b1-a01f-2469a256355b" providerId="ADAL" clId="{2FFC37D2-0773-4839-B9CE-29EC6EFCB16D}" dt="2021-12-14T08:32:40.431" v="211"/>
          <ac:picMkLst>
            <pc:docMk/>
            <pc:sldMk cId="2881200556" sldId="419"/>
            <ac:picMk id="4" creationId="{AC750AD6-D052-4E09-B226-45B540E2F02D}"/>
          </ac:picMkLst>
        </pc:picChg>
      </pc:sldChg>
      <pc:sldChg chg="addSp delSp modSp mod modAnim">
        <pc:chgData name="한다솜(Han Dasom)(dasom12)" userId="5ad55384-8d9b-42b1-a01f-2469a256355b" providerId="ADAL" clId="{2FFC37D2-0773-4839-B9CE-29EC6EFCB16D}" dt="2021-12-15T06:36:26.719" v="329"/>
        <pc:sldMkLst>
          <pc:docMk/>
          <pc:sldMk cId="2706385858" sldId="421"/>
        </pc:sldMkLst>
        <pc:spChg chg="add del mod">
          <ac:chgData name="한다솜(Han Dasom)(dasom12)" userId="5ad55384-8d9b-42b1-a01f-2469a256355b" providerId="ADAL" clId="{2FFC37D2-0773-4839-B9CE-29EC6EFCB16D}" dt="2021-12-15T06:04:53.719" v="288" actId="478"/>
          <ac:spMkLst>
            <pc:docMk/>
            <pc:sldMk cId="2706385858" sldId="421"/>
            <ac:spMk id="13" creationId="{C7F610C0-E331-426C-BA5B-7176A1F61E92}"/>
          </ac:spMkLst>
        </pc:spChg>
        <pc:picChg chg="add mod">
          <ac:chgData name="한다솜(Han Dasom)(dasom12)" userId="5ad55384-8d9b-42b1-a01f-2469a256355b" providerId="ADAL" clId="{2FFC37D2-0773-4839-B9CE-29EC6EFCB16D}" dt="2021-12-15T06:04:51.773" v="287"/>
          <ac:picMkLst>
            <pc:docMk/>
            <pc:sldMk cId="2706385858" sldId="421"/>
            <ac:picMk id="2" creationId="{2D242C45-41B8-4550-9D78-4F9D1E1DDA69}"/>
          </ac:picMkLst>
        </pc:picChg>
      </pc:sldChg>
      <pc:sldChg chg="addSp modSp modAnim">
        <pc:chgData name="한다솜(Han Dasom)(dasom12)" userId="5ad55384-8d9b-42b1-a01f-2469a256355b" providerId="ADAL" clId="{2FFC37D2-0773-4839-B9CE-29EC6EFCB16D}" dt="2021-12-15T06:36:34.364" v="331"/>
        <pc:sldMkLst>
          <pc:docMk/>
          <pc:sldMk cId="3583034511" sldId="423"/>
        </pc:sldMkLst>
        <pc:picChg chg="add mod">
          <ac:chgData name="한다솜(Han Dasom)(dasom12)" userId="5ad55384-8d9b-42b1-a01f-2469a256355b" providerId="ADAL" clId="{2FFC37D2-0773-4839-B9CE-29EC6EFCB16D}" dt="2021-12-14T08:32:53.936" v="212"/>
          <ac:picMkLst>
            <pc:docMk/>
            <pc:sldMk cId="3583034511" sldId="423"/>
            <ac:picMk id="2" creationId="{469054E2-80F0-4129-B8EF-58C2FD18CA92}"/>
          </ac:picMkLst>
        </pc:picChg>
      </pc:sldChg>
      <pc:sldChg chg="addSp modSp modAnim">
        <pc:chgData name="한다솜(Han Dasom)(dasom12)" userId="5ad55384-8d9b-42b1-a01f-2469a256355b" providerId="ADAL" clId="{2FFC37D2-0773-4839-B9CE-29EC6EFCB16D}" dt="2021-12-15T06:36:30.524" v="330"/>
        <pc:sldMkLst>
          <pc:docMk/>
          <pc:sldMk cId="1166493117" sldId="424"/>
        </pc:sldMkLst>
        <pc:picChg chg="add mod">
          <ac:chgData name="한다솜(Han Dasom)(dasom12)" userId="5ad55384-8d9b-42b1-a01f-2469a256355b" providerId="ADAL" clId="{2FFC37D2-0773-4839-B9CE-29EC6EFCB16D}" dt="2021-12-14T08:33:05.345" v="213"/>
          <ac:picMkLst>
            <pc:docMk/>
            <pc:sldMk cId="1166493117" sldId="424"/>
            <ac:picMk id="2" creationId="{14AA27CC-ED4A-4D48-9FE8-B8BE12FD0539}"/>
          </ac:picMkLst>
        </pc:picChg>
      </pc:sldChg>
      <pc:sldChg chg="addSp delSp modSp add mod modAnim">
        <pc:chgData name="한다솜(Han Dasom)(dasom12)" userId="5ad55384-8d9b-42b1-a01f-2469a256355b" providerId="ADAL" clId="{2FFC37D2-0773-4839-B9CE-29EC6EFCB16D}" dt="2021-12-15T06:42:40.730" v="384"/>
        <pc:sldMkLst>
          <pc:docMk/>
          <pc:sldMk cId="3371540488" sldId="426"/>
        </pc:sldMkLst>
        <pc:spChg chg="add del">
          <ac:chgData name="한다솜(Han Dasom)(dasom12)" userId="5ad55384-8d9b-42b1-a01f-2469a256355b" providerId="ADAL" clId="{2FFC37D2-0773-4839-B9CE-29EC6EFCB16D}" dt="2021-12-14T08:03:06.238" v="130" actId="478"/>
          <ac:spMkLst>
            <pc:docMk/>
            <pc:sldMk cId="3371540488" sldId="426"/>
            <ac:spMk id="2" creationId="{E4CDC7D0-C419-4C89-B71D-84465EBD44BA}"/>
          </ac:spMkLst>
        </pc:spChg>
        <pc:spChg chg="add del mod">
          <ac:chgData name="한다솜(Han Dasom)(dasom12)" userId="5ad55384-8d9b-42b1-a01f-2469a256355b" providerId="ADAL" clId="{2FFC37D2-0773-4839-B9CE-29EC6EFCB16D}" dt="2021-12-14T08:57:28.857" v="273" actId="478"/>
          <ac:spMkLst>
            <pc:docMk/>
            <pc:sldMk cId="3371540488" sldId="426"/>
            <ac:spMk id="3" creationId="{C6BBF2B0-A95D-42B9-9E69-0AEAD2CC0967}"/>
          </ac:spMkLst>
        </pc:spChg>
        <pc:spChg chg="mod">
          <ac:chgData name="한다솜(Han Dasom)(dasom12)" userId="5ad55384-8d9b-42b1-a01f-2469a256355b" providerId="ADAL" clId="{2FFC37D2-0773-4839-B9CE-29EC6EFCB16D}" dt="2021-12-14T08:57:27.050" v="272" actId="20577"/>
          <ac:spMkLst>
            <pc:docMk/>
            <pc:sldMk cId="3371540488" sldId="426"/>
            <ac:spMk id="7" creationId="{7344F210-79AB-46D7-887E-5A62392AEEE4}"/>
          </ac:spMkLst>
        </pc:spChg>
        <pc:picChg chg="add mod">
          <ac:chgData name="한다솜(Han Dasom)(dasom12)" userId="5ad55384-8d9b-42b1-a01f-2469a256355b" providerId="ADAL" clId="{2FFC37D2-0773-4839-B9CE-29EC6EFCB16D}" dt="2021-12-14T08:57:31.709" v="274" actId="1076"/>
          <ac:picMkLst>
            <pc:docMk/>
            <pc:sldMk cId="3371540488" sldId="426"/>
            <ac:picMk id="4" creationId="{214AB6B2-F6FA-4346-B36B-FABBC11CC82C}"/>
          </ac:picMkLst>
        </pc:picChg>
      </pc:sldChg>
      <pc:sldChg chg="addSp delSp modSp mod delAnim modAnim">
        <pc:chgData name="한다솜(Han Dasom)(dasom12)" userId="5ad55384-8d9b-42b1-a01f-2469a256355b" providerId="ADAL" clId="{2FFC37D2-0773-4839-B9CE-29EC6EFCB16D}" dt="2021-12-15T06:59:56.185" v="391"/>
        <pc:sldMkLst>
          <pc:docMk/>
          <pc:sldMk cId="616295222" sldId="427"/>
        </pc:sldMkLst>
        <pc:spChg chg="add del mod">
          <ac:chgData name="한다솜(Han Dasom)(dasom12)" userId="5ad55384-8d9b-42b1-a01f-2469a256355b" providerId="ADAL" clId="{2FFC37D2-0773-4839-B9CE-29EC6EFCB16D}" dt="2021-12-14T08:24:36.698" v="163" actId="478"/>
          <ac:spMkLst>
            <pc:docMk/>
            <pc:sldMk cId="616295222" sldId="427"/>
            <ac:spMk id="16" creationId="{E6B14B1F-93C8-4A69-9BCC-3DBCB4B97B37}"/>
          </ac:spMkLst>
        </pc:spChg>
        <pc:picChg chg="add del mod">
          <ac:chgData name="한다솜(Han Dasom)(dasom12)" userId="5ad55384-8d9b-42b1-a01f-2469a256355b" providerId="ADAL" clId="{2FFC37D2-0773-4839-B9CE-29EC6EFCB16D}" dt="2021-12-15T06:59:40.402" v="388" actId="478"/>
          <ac:picMkLst>
            <pc:docMk/>
            <pc:sldMk cId="616295222" sldId="427"/>
            <ac:picMk id="2" creationId="{04CC80FD-7042-4C74-A3A8-F00ABAC4BA41}"/>
          </ac:picMkLst>
        </pc:picChg>
        <pc:picChg chg="add mod">
          <ac:chgData name="한다솜(Han Dasom)(dasom12)" userId="5ad55384-8d9b-42b1-a01f-2469a256355b" providerId="ADAL" clId="{2FFC37D2-0773-4839-B9CE-29EC6EFCB16D}" dt="2021-12-15T06:59:49.345" v="390" actId="1076"/>
          <ac:picMkLst>
            <pc:docMk/>
            <pc:sldMk cId="616295222" sldId="427"/>
            <ac:picMk id="3" creationId="{2E6E5C0D-64B0-437E-B71E-C9D0C9532C3B}"/>
          </ac:picMkLst>
        </pc:picChg>
      </pc:sldChg>
      <pc:sldChg chg="addSp delSp modSp mod delAnim modAnim">
        <pc:chgData name="한다솜(Han Dasom)(dasom12)" userId="5ad55384-8d9b-42b1-a01f-2469a256355b" providerId="ADAL" clId="{2FFC37D2-0773-4839-B9CE-29EC6EFCB16D}" dt="2021-12-15T06:36:02.684" v="326"/>
        <pc:sldMkLst>
          <pc:docMk/>
          <pc:sldMk cId="117738468" sldId="428"/>
        </pc:sldMkLst>
        <pc:picChg chg="add del mod">
          <ac:chgData name="한다솜(Han Dasom)(dasom12)" userId="5ad55384-8d9b-42b1-a01f-2469a256355b" providerId="ADAL" clId="{2FFC37D2-0773-4839-B9CE-29EC6EFCB16D}" dt="2021-12-14T08:35:53.986" v="220" actId="478"/>
          <ac:picMkLst>
            <pc:docMk/>
            <pc:sldMk cId="117738468" sldId="428"/>
            <ac:picMk id="3" creationId="{3914FED7-867E-4AE9-884E-BBEEF3FF3B43}"/>
          </ac:picMkLst>
        </pc:picChg>
        <pc:picChg chg="add del mod">
          <ac:chgData name="한다솜(Han Dasom)(dasom12)" userId="5ad55384-8d9b-42b1-a01f-2469a256355b" providerId="ADAL" clId="{2FFC37D2-0773-4839-B9CE-29EC6EFCB16D}" dt="2021-12-14T08:36:05.349" v="222" actId="478"/>
          <ac:picMkLst>
            <pc:docMk/>
            <pc:sldMk cId="117738468" sldId="428"/>
            <ac:picMk id="4" creationId="{74052118-E4A2-4398-9FEC-0A5A06EA776A}"/>
          </ac:picMkLst>
        </pc:picChg>
        <pc:picChg chg="add mod">
          <ac:chgData name="한다솜(Han Dasom)(dasom12)" userId="5ad55384-8d9b-42b1-a01f-2469a256355b" providerId="ADAL" clId="{2FFC37D2-0773-4839-B9CE-29EC6EFCB16D}" dt="2021-12-14T08:36:17.897" v="223"/>
          <ac:picMkLst>
            <pc:docMk/>
            <pc:sldMk cId="117738468" sldId="428"/>
            <ac:picMk id="6" creationId="{9BB97A44-74C4-4774-9642-C36DA0A780DE}"/>
          </ac:picMkLst>
        </pc:picChg>
      </pc:sldChg>
      <pc:sldChg chg="addSp delSp modSp mod delAnim modAnim">
        <pc:chgData name="한다솜(Han Dasom)(dasom12)" userId="5ad55384-8d9b-42b1-a01f-2469a256355b" providerId="ADAL" clId="{2FFC37D2-0773-4839-B9CE-29EC6EFCB16D}" dt="2021-12-15T06:35:20.067" v="318"/>
        <pc:sldMkLst>
          <pc:docMk/>
          <pc:sldMk cId="699088713" sldId="429"/>
        </pc:sldMkLst>
        <pc:spChg chg="add del mod">
          <ac:chgData name="한다솜(Han Dasom)(dasom12)" userId="5ad55384-8d9b-42b1-a01f-2469a256355b" providerId="ADAL" clId="{2FFC37D2-0773-4839-B9CE-29EC6EFCB16D}" dt="2021-12-15T06:09:22.214" v="290" actId="478"/>
          <ac:spMkLst>
            <pc:docMk/>
            <pc:sldMk cId="699088713" sldId="429"/>
            <ac:spMk id="8" creationId="{BE627D05-40C6-48E9-B92B-0A8C51E7F95E}"/>
          </ac:spMkLst>
        </pc:spChg>
        <pc:picChg chg="add del mod">
          <ac:chgData name="한다솜(Han Dasom)(dasom12)" userId="5ad55384-8d9b-42b1-a01f-2469a256355b" providerId="ADAL" clId="{2FFC37D2-0773-4839-B9CE-29EC6EFCB16D}" dt="2021-12-14T08:40:48.985" v="238" actId="478"/>
          <ac:picMkLst>
            <pc:docMk/>
            <pc:sldMk cId="699088713" sldId="429"/>
            <ac:picMk id="4" creationId="{6C0B54F1-7E94-4A13-97D9-1ABAF0ED36D1}"/>
          </ac:picMkLst>
        </pc:picChg>
        <pc:picChg chg="add mod">
          <ac:chgData name="한다솜(Han Dasom)(dasom12)" userId="5ad55384-8d9b-42b1-a01f-2469a256355b" providerId="ADAL" clId="{2FFC37D2-0773-4839-B9CE-29EC6EFCB16D}" dt="2021-12-15T06:09:16.579" v="289"/>
          <ac:picMkLst>
            <pc:docMk/>
            <pc:sldMk cId="699088713" sldId="429"/>
            <ac:picMk id="5" creationId="{B6FDFB18-D5B1-4003-84D2-2AAE8B7F879A}"/>
          </ac:picMkLst>
        </pc:picChg>
      </pc:sldChg>
      <pc:sldChg chg="addSp modSp modAnim">
        <pc:chgData name="한다솜(Han Dasom)(dasom12)" userId="5ad55384-8d9b-42b1-a01f-2469a256355b" providerId="ADAL" clId="{2FFC37D2-0773-4839-B9CE-29EC6EFCB16D}" dt="2021-12-15T06:34:38.318" v="312"/>
        <pc:sldMkLst>
          <pc:docMk/>
          <pc:sldMk cId="1372810183" sldId="430"/>
        </pc:sldMkLst>
        <pc:picChg chg="add mod">
          <ac:chgData name="한다솜(Han Dasom)(dasom12)" userId="5ad55384-8d9b-42b1-a01f-2469a256355b" providerId="ADAL" clId="{2FFC37D2-0773-4839-B9CE-29EC6EFCB16D}" dt="2021-12-14T08:44:19.532" v="246"/>
          <ac:picMkLst>
            <pc:docMk/>
            <pc:sldMk cId="1372810183" sldId="430"/>
            <ac:picMk id="3" creationId="{48661E06-40C8-412E-A9BE-8702998BC9B8}"/>
          </ac:picMkLst>
        </pc:picChg>
      </pc:sldChg>
      <pc:sldChg chg="addSp modSp mod modAnim">
        <pc:chgData name="한다솜(Han Dasom)(dasom12)" userId="5ad55384-8d9b-42b1-a01f-2469a256355b" providerId="ADAL" clId="{2FFC37D2-0773-4839-B9CE-29EC6EFCB16D}" dt="2021-12-15T06:34:16.618" v="310"/>
        <pc:sldMkLst>
          <pc:docMk/>
          <pc:sldMk cId="1146959866" sldId="431"/>
        </pc:sldMkLst>
        <pc:picChg chg="add mod">
          <ac:chgData name="한다솜(Han Dasom)(dasom12)" userId="5ad55384-8d9b-42b1-a01f-2469a256355b" providerId="ADAL" clId="{2FFC37D2-0773-4839-B9CE-29EC6EFCB16D}" dt="2021-12-14T08:45:17.042" v="249" actId="1076"/>
          <ac:picMkLst>
            <pc:docMk/>
            <pc:sldMk cId="1146959866" sldId="431"/>
            <ac:picMk id="4" creationId="{68B1FA95-B022-4291-818D-D7DBE0098501}"/>
          </ac:picMkLst>
        </pc:picChg>
      </pc:sldChg>
      <pc:sldChg chg="addSp delSp modSp mod modAnim">
        <pc:chgData name="한다솜(Han Dasom)(dasom12)" userId="5ad55384-8d9b-42b1-a01f-2469a256355b" providerId="ADAL" clId="{2FFC37D2-0773-4839-B9CE-29EC6EFCB16D}" dt="2021-12-15T06:33:40.264" v="303"/>
        <pc:sldMkLst>
          <pc:docMk/>
          <pc:sldMk cId="2440365400" sldId="432"/>
        </pc:sldMkLst>
        <pc:spChg chg="add del mod">
          <ac:chgData name="한다솜(Han Dasom)(dasom12)" userId="5ad55384-8d9b-42b1-a01f-2469a256355b" providerId="ADAL" clId="{2FFC37D2-0773-4839-B9CE-29EC6EFCB16D}" dt="2021-12-15T06:29:33.607" v="301" actId="478"/>
          <ac:spMkLst>
            <pc:docMk/>
            <pc:sldMk cId="2440365400" sldId="432"/>
            <ac:spMk id="3" creationId="{5FEFF24B-721A-498F-AB3D-16C992ACA54B}"/>
          </ac:spMkLst>
        </pc:spChg>
        <pc:picChg chg="add mod">
          <ac:chgData name="한다솜(Han Dasom)(dasom12)" userId="5ad55384-8d9b-42b1-a01f-2469a256355b" providerId="ADAL" clId="{2FFC37D2-0773-4839-B9CE-29EC6EFCB16D}" dt="2021-12-15T06:33:37.022" v="302"/>
          <ac:picMkLst>
            <pc:docMk/>
            <pc:sldMk cId="2440365400" sldId="432"/>
            <ac:picMk id="2" creationId="{7F29E77A-143E-4891-952A-7D75EA55AB5A}"/>
          </ac:picMkLst>
        </pc:picChg>
      </pc:sldChg>
      <pc:sldChg chg="addSp delSp modSp add del mod setBg delAnim modAnim">
        <pc:chgData name="한다솜(Han Dasom)(dasom12)" userId="5ad55384-8d9b-42b1-a01f-2469a256355b" providerId="ADAL" clId="{2FFC37D2-0773-4839-B9CE-29EC6EFCB16D}" dt="2021-12-15T07:35:40.342" v="405" actId="47"/>
        <pc:sldMkLst>
          <pc:docMk/>
          <pc:sldMk cId="4202344254" sldId="433"/>
        </pc:sldMkLst>
        <pc:picChg chg="add del mod">
          <ac:chgData name="한다솜(Han Dasom)(dasom12)" userId="5ad55384-8d9b-42b1-a01f-2469a256355b" providerId="ADAL" clId="{2FFC37D2-0773-4839-B9CE-29EC6EFCB16D}" dt="2021-12-15T07:35:37.997" v="404" actId="478"/>
          <ac:picMkLst>
            <pc:docMk/>
            <pc:sldMk cId="4202344254" sldId="433"/>
            <ac:picMk id="2" creationId="{3704526F-AFF9-4221-A79E-BDB420560F84}"/>
          </ac:picMkLst>
        </pc:picChg>
      </pc:sldChg>
      <pc:sldMasterChg chg="modSldLayout">
        <pc:chgData name="한다솜(Han Dasom)(dasom12)" userId="5ad55384-8d9b-42b1-a01f-2469a256355b" providerId="ADAL" clId="{2FFC37D2-0773-4839-B9CE-29EC6EFCB16D}" dt="2021-12-14T07:20:29.651" v="5" actId="20577"/>
        <pc:sldMasterMkLst>
          <pc:docMk/>
          <pc:sldMasterMk cId="283387551" sldId="2147483648"/>
        </pc:sldMasterMkLst>
        <pc:sldLayoutChg chg="modSp mod">
          <pc:chgData name="한다솜(Han Dasom)(dasom12)" userId="5ad55384-8d9b-42b1-a01f-2469a256355b" providerId="ADAL" clId="{2FFC37D2-0773-4839-B9CE-29EC6EFCB16D}" dt="2021-12-14T07:20:29.651" v="5" actId="20577"/>
          <pc:sldLayoutMkLst>
            <pc:docMk/>
            <pc:sldMasterMk cId="283387551" sldId="2147483648"/>
            <pc:sldLayoutMk cId="723515677" sldId="2147483649"/>
          </pc:sldLayoutMkLst>
          <pc:spChg chg="mod">
            <ac:chgData name="한다솜(Han Dasom)(dasom12)" userId="5ad55384-8d9b-42b1-a01f-2469a256355b" providerId="ADAL" clId="{2FFC37D2-0773-4839-B9CE-29EC6EFCB16D}" dt="2021-12-14T07:20:29.651" v="5" actId="20577"/>
            <ac:spMkLst>
              <pc:docMk/>
              <pc:sldMasterMk cId="283387551" sldId="2147483648"/>
              <pc:sldLayoutMk cId="723515677" sldId="2147483649"/>
              <ac:spMk id="10" creationId="{C24E4F9D-052D-4615-AAE9-77DF3703DC08}"/>
            </ac:spMkLst>
          </pc:spChg>
        </pc:sldLayoutChg>
      </pc:sldMasterChg>
    </pc:docChg>
  </pc:docChgLst>
  <pc:docChgLst>
    <pc:chgData name="한다솜(Han Dasom)(dasom12)" userId="5ad55384-8d9b-42b1-a01f-2469a256355b" providerId="ADAL" clId="{CBBC579D-46F3-4C2A-A33A-FD353DF1766E}"/>
    <pc:docChg chg="addSld delSld modSld">
      <pc:chgData name="한다솜(Han Dasom)(dasom12)" userId="5ad55384-8d9b-42b1-a01f-2469a256355b" providerId="ADAL" clId="{CBBC579D-46F3-4C2A-A33A-FD353DF1766E}" dt="2021-12-16T04:25:01.755" v="1" actId="47"/>
      <pc:docMkLst>
        <pc:docMk/>
      </pc:docMkLst>
      <pc:sldChg chg="add del">
        <pc:chgData name="한다솜(Han Dasom)(dasom12)" userId="5ad55384-8d9b-42b1-a01f-2469a256355b" providerId="ADAL" clId="{CBBC579D-46F3-4C2A-A33A-FD353DF1766E}" dt="2021-12-16T04:25:01.755" v="1" actId="47"/>
        <pc:sldMkLst>
          <pc:docMk/>
          <pc:sldMk cId="225169171" sldId="433"/>
        </pc:sldMkLst>
      </pc:sldChg>
      <pc:sldChg chg="add del">
        <pc:chgData name="한다솜(Han Dasom)(dasom12)" userId="5ad55384-8d9b-42b1-a01f-2469a256355b" providerId="ADAL" clId="{CBBC579D-46F3-4C2A-A33A-FD353DF1766E}" dt="2021-12-16T04:25:01.755" v="1" actId="47"/>
        <pc:sldMkLst>
          <pc:docMk/>
          <pc:sldMk cId="3631454504" sldId="434"/>
        </pc:sldMkLst>
      </pc:sldChg>
      <pc:sldChg chg="add del">
        <pc:chgData name="한다솜(Han Dasom)(dasom12)" userId="5ad55384-8d9b-42b1-a01f-2469a256355b" providerId="ADAL" clId="{CBBC579D-46F3-4C2A-A33A-FD353DF1766E}" dt="2021-12-16T04:25:01.755" v="1" actId="47"/>
        <pc:sldMkLst>
          <pc:docMk/>
          <pc:sldMk cId="3301156413" sldId="435"/>
        </pc:sldMkLst>
      </pc:sldChg>
    </pc:docChg>
  </pc:docChgLst>
  <pc:docChgLst>
    <pc:chgData name="한지호(HAN JI HO)(yulica37)" userId="05e67b51-f398-4b8d-bb76-8a5149e31ec3" providerId="ADAL" clId="{A42910AA-BA61-45CB-B6FB-8F16C3439578}"/>
    <pc:docChg chg="undo custSel addSld delSld modSld">
      <pc:chgData name="한지호(HAN JI HO)(yulica37)" userId="05e67b51-f398-4b8d-bb76-8a5149e31ec3" providerId="ADAL" clId="{A42910AA-BA61-45CB-B6FB-8F16C3439578}" dt="2021-11-24T06:59:14.476" v="2195" actId="20577"/>
      <pc:docMkLst>
        <pc:docMk/>
      </pc:docMkLst>
      <pc:sldChg chg="addSp modSp mod">
        <pc:chgData name="한지호(HAN JI HO)(yulica37)" userId="05e67b51-f398-4b8d-bb76-8a5149e31ec3" providerId="ADAL" clId="{A42910AA-BA61-45CB-B6FB-8F16C3439578}" dt="2021-11-24T06:53:16.641" v="2142" actId="1076"/>
        <pc:sldMkLst>
          <pc:docMk/>
          <pc:sldMk cId="2392005589" sldId="359"/>
        </pc:sldMkLst>
        <pc:spChg chg="add mod">
          <ac:chgData name="한지호(HAN JI HO)(yulica37)" userId="05e67b51-f398-4b8d-bb76-8a5149e31ec3" providerId="ADAL" clId="{A42910AA-BA61-45CB-B6FB-8F16C3439578}" dt="2021-11-24T06:53:16.641" v="2142" actId="1076"/>
          <ac:spMkLst>
            <pc:docMk/>
            <pc:sldMk cId="2392005589" sldId="359"/>
            <ac:spMk id="3" creationId="{835A340D-9875-48FF-A5C4-4DFF423461D6}"/>
          </ac:spMkLst>
        </pc:spChg>
      </pc:sldChg>
      <pc:sldChg chg="modSp mod">
        <pc:chgData name="한지호(HAN JI HO)(yulica37)" userId="05e67b51-f398-4b8d-bb76-8a5149e31ec3" providerId="ADAL" clId="{A42910AA-BA61-45CB-B6FB-8F16C3439578}" dt="2021-11-24T06:57:47.674" v="2144" actId="947"/>
        <pc:sldMkLst>
          <pc:docMk/>
          <pc:sldMk cId="1284637851" sldId="363"/>
        </pc:sldMkLst>
        <pc:graphicFrameChg chg="modGraphic">
          <ac:chgData name="한지호(HAN JI HO)(yulica37)" userId="05e67b51-f398-4b8d-bb76-8a5149e31ec3" providerId="ADAL" clId="{A42910AA-BA61-45CB-B6FB-8F16C3439578}" dt="2021-11-24T06:57:47.674" v="2144" actId="947"/>
          <ac:graphicFrameMkLst>
            <pc:docMk/>
            <pc:sldMk cId="1284637851" sldId="363"/>
            <ac:graphicFrameMk id="7" creationId="{BEAC03DC-DFB9-410C-BD01-83446CC9BD3A}"/>
          </ac:graphicFrameMkLst>
        </pc:graphicFrameChg>
      </pc:sldChg>
      <pc:sldChg chg="addSp modSp mod">
        <pc:chgData name="한지호(HAN JI HO)(yulica37)" userId="05e67b51-f398-4b8d-bb76-8a5149e31ec3" providerId="ADAL" clId="{A42910AA-BA61-45CB-B6FB-8F16C3439578}" dt="2021-11-24T06:59:14.476" v="2195" actId="20577"/>
        <pc:sldMkLst>
          <pc:docMk/>
          <pc:sldMk cId="1096269005" sldId="370"/>
        </pc:sldMkLst>
        <pc:spChg chg="add mod">
          <ac:chgData name="한지호(HAN JI HO)(yulica37)" userId="05e67b51-f398-4b8d-bb76-8a5149e31ec3" providerId="ADAL" clId="{A42910AA-BA61-45CB-B6FB-8F16C3439578}" dt="2021-11-24T06:59:14.476" v="2195" actId="20577"/>
          <ac:spMkLst>
            <pc:docMk/>
            <pc:sldMk cId="1096269005" sldId="370"/>
            <ac:spMk id="4" creationId="{3F3CF7C4-242B-45C9-82EA-4D0A7FD882D3}"/>
          </ac:spMkLst>
        </pc:spChg>
      </pc:sldChg>
      <pc:sldChg chg="modSp mod">
        <pc:chgData name="한지호(HAN JI HO)(yulica37)" userId="05e67b51-f398-4b8d-bb76-8a5149e31ec3" providerId="ADAL" clId="{A42910AA-BA61-45CB-B6FB-8F16C3439578}" dt="2021-11-19T05:11:20.170" v="2103" actId="20577"/>
        <pc:sldMkLst>
          <pc:docMk/>
          <pc:sldMk cId="2040879335" sldId="404"/>
        </pc:sldMkLst>
        <pc:spChg chg="mod">
          <ac:chgData name="한지호(HAN JI HO)(yulica37)" userId="05e67b51-f398-4b8d-bb76-8a5149e31ec3" providerId="ADAL" clId="{A42910AA-BA61-45CB-B6FB-8F16C3439578}" dt="2021-11-19T05:11:20.170" v="2103" actId="20577"/>
          <ac:spMkLst>
            <pc:docMk/>
            <pc:sldMk cId="2040879335" sldId="404"/>
            <ac:spMk id="7" creationId="{C62DDF70-32BB-4D2A-8EEE-6676F389FFF6}"/>
          </ac:spMkLst>
        </pc:spChg>
      </pc:sldChg>
      <pc:sldChg chg="addSp delSp modSp">
        <pc:chgData name="한지호(HAN JI HO)(yulica37)" userId="05e67b51-f398-4b8d-bb76-8a5149e31ec3" providerId="ADAL" clId="{A42910AA-BA61-45CB-B6FB-8F16C3439578}" dt="2021-11-19T04:27:40.756" v="547" actId="21"/>
        <pc:sldMkLst>
          <pc:docMk/>
          <pc:sldMk cId="4137191669" sldId="417"/>
        </pc:sldMkLst>
        <pc:picChg chg="add del mod">
          <ac:chgData name="한지호(HAN JI HO)(yulica37)" userId="05e67b51-f398-4b8d-bb76-8a5149e31ec3" providerId="ADAL" clId="{A42910AA-BA61-45CB-B6FB-8F16C3439578}" dt="2021-11-19T04:27:40.756" v="547" actId="21"/>
          <ac:picMkLst>
            <pc:docMk/>
            <pc:sldMk cId="4137191669" sldId="417"/>
            <ac:picMk id="30" creationId="{A2E998F1-7715-4FCC-A26E-5D8905E7496D}"/>
          </ac:picMkLst>
        </pc:picChg>
      </pc:sldChg>
      <pc:sldChg chg="modSp mod">
        <pc:chgData name="한지호(HAN JI HO)(yulica37)" userId="05e67b51-f398-4b8d-bb76-8a5149e31ec3" providerId="ADAL" clId="{A42910AA-BA61-45CB-B6FB-8F16C3439578}" dt="2021-11-19T04:20:52.604" v="37" actId="6549"/>
        <pc:sldMkLst>
          <pc:docMk/>
          <pc:sldMk cId="2881200556" sldId="419"/>
        </pc:sldMkLst>
        <pc:spChg chg="mod">
          <ac:chgData name="한지호(HAN JI HO)(yulica37)" userId="05e67b51-f398-4b8d-bb76-8a5149e31ec3" providerId="ADAL" clId="{A42910AA-BA61-45CB-B6FB-8F16C3439578}" dt="2021-11-19T04:20:52.604" v="37" actId="6549"/>
          <ac:spMkLst>
            <pc:docMk/>
            <pc:sldMk cId="2881200556" sldId="419"/>
            <ac:spMk id="9" creationId="{E267D9D1-BC49-4EB6-9E99-BAD492E4F97F}"/>
          </ac:spMkLst>
        </pc:spChg>
        <pc:spChg chg="mod">
          <ac:chgData name="한지호(HAN JI HO)(yulica37)" userId="05e67b51-f398-4b8d-bb76-8a5149e31ec3" providerId="ADAL" clId="{A42910AA-BA61-45CB-B6FB-8F16C3439578}" dt="2021-11-19T04:20:19.212" v="6"/>
          <ac:spMkLst>
            <pc:docMk/>
            <pc:sldMk cId="2881200556" sldId="419"/>
            <ac:spMk id="18" creationId="{F25C86A8-D17C-4E14-96DB-B08249ACDE57}"/>
          </ac:spMkLst>
        </pc:spChg>
        <pc:spChg chg="mod">
          <ac:chgData name="한지호(HAN JI HO)(yulica37)" userId="05e67b51-f398-4b8d-bb76-8a5149e31ec3" providerId="ADAL" clId="{A42910AA-BA61-45CB-B6FB-8F16C3439578}" dt="2021-11-19T04:20:28.332" v="7" actId="207"/>
          <ac:spMkLst>
            <pc:docMk/>
            <pc:sldMk cId="2881200556" sldId="419"/>
            <ac:spMk id="35" creationId="{09EA1909-0E73-4A07-ACD2-223E74EB96D3}"/>
          </ac:spMkLst>
        </pc:spChg>
      </pc:sldChg>
      <pc:sldChg chg="addSp delSp modSp del mod">
        <pc:chgData name="한지호(HAN JI HO)(yulica37)" userId="05e67b51-f398-4b8d-bb76-8a5149e31ec3" providerId="ADAL" clId="{A42910AA-BA61-45CB-B6FB-8F16C3439578}" dt="2021-11-19T05:03:27.882" v="1551" actId="47"/>
        <pc:sldMkLst>
          <pc:docMk/>
          <pc:sldMk cId="616238506" sldId="420"/>
        </pc:sldMkLst>
        <pc:spChg chg="mod">
          <ac:chgData name="한지호(HAN JI HO)(yulica37)" userId="05e67b51-f398-4b8d-bb76-8a5149e31ec3" providerId="ADAL" clId="{A42910AA-BA61-45CB-B6FB-8F16C3439578}" dt="2021-11-19T04:39:03.191" v="961" actId="20577"/>
          <ac:spMkLst>
            <pc:docMk/>
            <pc:sldMk cId="616238506" sldId="420"/>
            <ac:spMk id="9" creationId="{E267D9D1-BC49-4EB6-9E99-BAD492E4F97F}"/>
          </ac:spMkLst>
        </pc:spChg>
        <pc:spChg chg="mod">
          <ac:chgData name="한지호(HAN JI HO)(yulica37)" userId="05e67b51-f398-4b8d-bb76-8a5149e31ec3" providerId="ADAL" clId="{A42910AA-BA61-45CB-B6FB-8F16C3439578}" dt="2021-11-19T04:49:01.338" v="1106" actId="164"/>
          <ac:spMkLst>
            <pc:docMk/>
            <pc:sldMk cId="616238506" sldId="420"/>
            <ac:spMk id="14" creationId="{565078B9-5B02-4F11-A5B4-CC184D7A2576}"/>
          </ac:spMkLst>
        </pc:spChg>
        <pc:spChg chg="mod">
          <ac:chgData name="한지호(HAN JI HO)(yulica37)" userId="05e67b51-f398-4b8d-bb76-8a5149e31ec3" providerId="ADAL" clId="{A42910AA-BA61-45CB-B6FB-8F16C3439578}" dt="2021-11-19T04:49:06.143" v="1107" actId="164"/>
          <ac:spMkLst>
            <pc:docMk/>
            <pc:sldMk cId="616238506" sldId="420"/>
            <ac:spMk id="15" creationId="{B333D0F8-A13E-491B-93A7-C18086E9E33D}"/>
          </ac:spMkLst>
        </pc:spChg>
        <pc:spChg chg="add del mod">
          <ac:chgData name="한지호(HAN JI HO)(yulica37)" userId="05e67b51-f398-4b8d-bb76-8a5149e31ec3" providerId="ADAL" clId="{A42910AA-BA61-45CB-B6FB-8F16C3439578}" dt="2021-11-19T04:39:27.355" v="969"/>
          <ac:spMkLst>
            <pc:docMk/>
            <pc:sldMk cId="616238506" sldId="420"/>
            <ac:spMk id="16" creationId="{1515E29F-9328-4F4D-81BD-F2004C482C25}"/>
          </ac:spMkLst>
        </pc:spChg>
        <pc:spChg chg="mod">
          <ac:chgData name="한지호(HAN JI HO)(yulica37)" userId="05e67b51-f398-4b8d-bb76-8a5149e31ec3" providerId="ADAL" clId="{A42910AA-BA61-45CB-B6FB-8F16C3439578}" dt="2021-11-19T04:49:09.790" v="1108" actId="164"/>
          <ac:spMkLst>
            <pc:docMk/>
            <pc:sldMk cId="616238506" sldId="420"/>
            <ac:spMk id="17" creationId="{57F0B04D-D487-4A63-99C3-8138E2A78F4D}"/>
          </ac:spMkLst>
        </pc:spChg>
        <pc:spChg chg="mod">
          <ac:chgData name="한지호(HAN JI HO)(yulica37)" userId="05e67b51-f398-4b8d-bb76-8a5149e31ec3" providerId="ADAL" clId="{A42910AA-BA61-45CB-B6FB-8F16C3439578}" dt="2021-11-19T04:49:14.053" v="1109" actId="164"/>
          <ac:spMkLst>
            <pc:docMk/>
            <pc:sldMk cId="616238506" sldId="420"/>
            <ac:spMk id="19" creationId="{A34C27FE-EBBF-4D65-BF20-E15B903B904F}"/>
          </ac:spMkLst>
        </pc:spChg>
        <pc:grpChg chg="add mod">
          <ac:chgData name="한지호(HAN JI HO)(yulica37)" userId="05e67b51-f398-4b8d-bb76-8a5149e31ec3" providerId="ADAL" clId="{A42910AA-BA61-45CB-B6FB-8F16C3439578}" dt="2021-11-19T04:49:01.338" v="1106" actId="164"/>
          <ac:grpSpMkLst>
            <pc:docMk/>
            <pc:sldMk cId="616238506" sldId="420"/>
            <ac:grpSpMk id="2" creationId="{8C49B0E5-6D27-42A8-86AE-C377EBF1E530}"/>
          </ac:grpSpMkLst>
        </pc:grpChg>
        <pc:grpChg chg="add mod">
          <ac:chgData name="한지호(HAN JI HO)(yulica37)" userId="05e67b51-f398-4b8d-bb76-8a5149e31ec3" providerId="ADAL" clId="{A42910AA-BA61-45CB-B6FB-8F16C3439578}" dt="2021-11-19T04:49:06.143" v="1107" actId="164"/>
          <ac:grpSpMkLst>
            <pc:docMk/>
            <pc:sldMk cId="616238506" sldId="420"/>
            <ac:grpSpMk id="3" creationId="{F7BEB28E-1C8B-488D-A291-CBAF8B25DF38}"/>
          </ac:grpSpMkLst>
        </pc:grpChg>
        <pc:grpChg chg="add mod">
          <ac:chgData name="한지호(HAN JI HO)(yulica37)" userId="05e67b51-f398-4b8d-bb76-8a5149e31ec3" providerId="ADAL" clId="{A42910AA-BA61-45CB-B6FB-8F16C3439578}" dt="2021-11-19T04:49:09.790" v="1108" actId="164"/>
          <ac:grpSpMkLst>
            <pc:docMk/>
            <pc:sldMk cId="616238506" sldId="420"/>
            <ac:grpSpMk id="4" creationId="{508E5C65-1587-4E5D-B810-511057D02EE6}"/>
          </ac:grpSpMkLst>
        </pc:grpChg>
        <pc:grpChg chg="add mod">
          <ac:chgData name="한지호(HAN JI HO)(yulica37)" userId="05e67b51-f398-4b8d-bb76-8a5149e31ec3" providerId="ADAL" clId="{A42910AA-BA61-45CB-B6FB-8F16C3439578}" dt="2021-11-19T04:49:14.053" v="1109" actId="164"/>
          <ac:grpSpMkLst>
            <pc:docMk/>
            <pc:sldMk cId="616238506" sldId="420"/>
            <ac:grpSpMk id="6" creationId="{BB33BDD2-07B3-403C-ABA6-1C8B281630C6}"/>
          </ac:grpSpMkLst>
        </pc:grpChg>
        <pc:graphicFrameChg chg="add del mod">
          <ac:chgData name="한지호(HAN JI HO)(yulica37)" userId="05e67b51-f398-4b8d-bb76-8a5149e31ec3" providerId="ADAL" clId="{A42910AA-BA61-45CB-B6FB-8F16C3439578}" dt="2021-11-19T04:48:37.093" v="1100" actId="21"/>
          <ac:graphicFrameMkLst>
            <pc:docMk/>
            <pc:sldMk cId="616238506" sldId="420"/>
            <ac:graphicFrameMk id="18" creationId="{FD34960B-55DE-410E-BC82-4E839CA22361}"/>
          </ac:graphicFrameMkLst>
        </pc:graphicFrameChg>
        <pc:picChg chg="mod">
          <ac:chgData name="한지호(HAN JI HO)(yulica37)" userId="05e67b51-f398-4b8d-bb76-8a5149e31ec3" providerId="ADAL" clId="{A42910AA-BA61-45CB-B6FB-8F16C3439578}" dt="2021-11-19T04:49:01.338" v="1106" actId="164"/>
          <ac:picMkLst>
            <pc:docMk/>
            <pc:sldMk cId="616238506" sldId="420"/>
            <ac:picMk id="2050" creationId="{29A814F7-4926-462B-B46A-EED55675F6A1}"/>
          </ac:picMkLst>
        </pc:picChg>
        <pc:picChg chg="mod">
          <ac:chgData name="한지호(HAN JI HO)(yulica37)" userId="05e67b51-f398-4b8d-bb76-8a5149e31ec3" providerId="ADAL" clId="{A42910AA-BA61-45CB-B6FB-8F16C3439578}" dt="2021-11-19T04:49:06.143" v="1107" actId="164"/>
          <ac:picMkLst>
            <pc:docMk/>
            <pc:sldMk cId="616238506" sldId="420"/>
            <ac:picMk id="2052" creationId="{FF136324-225C-4B10-B92E-688195BEFD50}"/>
          </ac:picMkLst>
        </pc:picChg>
        <pc:picChg chg="mod">
          <ac:chgData name="한지호(HAN JI HO)(yulica37)" userId="05e67b51-f398-4b8d-bb76-8a5149e31ec3" providerId="ADAL" clId="{A42910AA-BA61-45CB-B6FB-8F16C3439578}" dt="2021-11-19T04:49:09.790" v="1108" actId="164"/>
          <ac:picMkLst>
            <pc:docMk/>
            <pc:sldMk cId="616238506" sldId="420"/>
            <ac:picMk id="2054" creationId="{E7DDB11E-D959-4FF7-8AFF-E9887F137CFB}"/>
          </ac:picMkLst>
        </pc:picChg>
        <pc:picChg chg="mod">
          <ac:chgData name="한지호(HAN JI HO)(yulica37)" userId="05e67b51-f398-4b8d-bb76-8a5149e31ec3" providerId="ADAL" clId="{A42910AA-BA61-45CB-B6FB-8F16C3439578}" dt="2021-11-19T04:49:14.053" v="1109" actId="164"/>
          <ac:picMkLst>
            <pc:docMk/>
            <pc:sldMk cId="616238506" sldId="420"/>
            <ac:picMk id="2056" creationId="{F74CCA0B-64BF-4450-97E0-040FD7CB442A}"/>
          </ac:picMkLst>
        </pc:picChg>
      </pc:sldChg>
      <pc:sldChg chg="addSp modSp mod">
        <pc:chgData name="한지호(HAN JI HO)(yulica37)" userId="05e67b51-f398-4b8d-bb76-8a5149e31ec3" providerId="ADAL" clId="{A42910AA-BA61-45CB-B6FB-8F16C3439578}" dt="2021-11-19T05:10:39.660" v="2078" actId="207"/>
        <pc:sldMkLst>
          <pc:docMk/>
          <pc:sldMk cId="2706385858" sldId="421"/>
        </pc:sldMkLst>
        <pc:spChg chg="mod">
          <ac:chgData name="한지호(HAN JI HO)(yulica37)" userId="05e67b51-f398-4b8d-bb76-8a5149e31ec3" providerId="ADAL" clId="{A42910AA-BA61-45CB-B6FB-8F16C3439578}" dt="2021-11-19T05:04:52.287" v="1694" actId="20577"/>
          <ac:spMkLst>
            <pc:docMk/>
            <pc:sldMk cId="2706385858" sldId="421"/>
            <ac:spMk id="9" creationId="{E267D9D1-BC49-4EB6-9E99-BAD492E4F97F}"/>
          </ac:spMkLst>
        </pc:spChg>
        <pc:spChg chg="add mod">
          <ac:chgData name="한지호(HAN JI HO)(yulica37)" userId="05e67b51-f398-4b8d-bb76-8a5149e31ec3" providerId="ADAL" clId="{A42910AA-BA61-45CB-B6FB-8F16C3439578}" dt="2021-11-19T05:10:39.660" v="2078" actId="207"/>
          <ac:spMkLst>
            <pc:docMk/>
            <pc:sldMk cId="2706385858" sldId="421"/>
            <ac:spMk id="13" creationId="{ABA92AF2-CE1A-4D6D-B235-31F68E3DF072}"/>
          </ac:spMkLst>
        </pc:spChg>
        <pc:spChg chg="mod">
          <ac:chgData name="한지호(HAN JI HO)(yulica37)" userId="05e67b51-f398-4b8d-bb76-8a5149e31ec3" providerId="ADAL" clId="{A42910AA-BA61-45CB-B6FB-8F16C3439578}" dt="2021-11-19T05:08:38.588" v="1830" actId="1038"/>
          <ac:spMkLst>
            <pc:docMk/>
            <pc:sldMk cId="2706385858" sldId="421"/>
            <ac:spMk id="16" creationId="{C5956AB7-B73E-4068-A2C7-226D2CB37C66}"/>
          </ac:spMkLst>
        </pc:spChg>
        <pc:spChg chg="mod">
          <ac:chgData name="한지호(HAN JI HO)(yulica37)" userId="05e67b51-f398-4b8d-bb76-8a5149e31ec3" providerId="ADAL" clId="{A42910AA-BA61-45CB-B6FB-8F16C3439578}" dt="2021-11-19T05:08:38.588" v="1830" actId="1038"/>
          <ac:spMkLst>
            <pc:docMk/>
            <pc:sldMk cId="2706385858" sldId="421"/>
            <ac:spMk id="18" creationId="{25F3AED3-6E58-42DC-BA6C-1D813649901B}"/>
          </ac:spMkLst>
        </pc:spChg>
        <pc:spChg chg="mod">
          <ac:chgData name="한지호(HAN JI HO)(yulica37)" userId="05e67b51-f398-4b8d-bb76-8a5149e31ec3" providerId="ADAL" clId="{A42910AA-BA61-45CB-B6FB-8F16C3439578}" dt="2021-11-19T05:08:38.588" v="1830" actId="1038"/>
          <ac:spMkLst>
            <pc:docMk/>
            <pc:sldMk cId="2706385858" sldId="421"/>
            <ac:spMk id="20" creationId="{18203177-9625-4B2F-BA82-B331A6802B6A}"/>
          </ac:spMkLst>
        </pc:spChg>
        <pc:spChg chg="mod">
          <ac:chgData name="한지호(HAN JI HO)(yulica37)" userId="05e67b51-f398-4b8d-bb76-8a5149e31ec3" providerId="ADAL" clId="{A42910AA-BA61-45CB-B6FB-8F16C3439578}" dt="2021-11-19T05:08:38.588" v="1830" actId="1038"/>
          <ac:spMkLst>
            <pc:docMk/>
            <pc:sldMk cId="2706385858" sldId="421"/>
            <ac:spMk id="21" creationId="{5BC59EAD-879D-4225-A636-AD0C2269AFE8}"/>
          </ac:spMkLst>
        </pc:spChg>
        <pc:spChg chg="mod">
          <ac:chgData name="한지호(HAN JI HO)(yulica37)" userId="05e67b51-f398-4b8d-bb76-8a5149e31ec3" providerId="ADAL" clId="{A42910AA-BA61-45CB-B6FB-8F16C3439578}" dt="2021-11-19T05:08:38.588" v="1830" actId="1038"/>
          <ac:spMkLst>
            <pc:docMk/>
            <pc:sldMk cId="2706385858" sldId="421"/>
            <ac:spMk id="22" creationId="{44CFA952-5AFC-4119-8DCF-F51789EF3808}"/>
          </ac:spMkLst>
        </pc:spChg>
        <pc:spChg chg="mod">
          <ac:chgData name="한지호(HAN JI HO)(yulica37)" userId="05e67b51-f398-4b8d-bb76-8a5149e31ec3" providerId="ADAL" clId="{A42910AA-BA61-45CB-B6FB-8F16C3439578}" dt="2021-11-19T05:08:38.588" v="1830" actId="1038"/>
          <ac:spMkLst>
            <pc:docMk/>
            <pc:sldMk cId="2706385858" sldId="421"/>
            <ac:spMk id="23" creationId="{ADEC957C-4111-4D29-9AE8-487142FD573E}"/>
          </ac:spMkLst>
        </pc:spChg>
        <pc:spChg chg="mod">
          <ac:chgData name="한지호(HAN JI HO)(yulica37)" userId="05e67b51-f398-4b8d-bb76-8a5149e31ec3" providerId="ADAL" clId="{A42910AA-BA61-45CB-B6FB-8F16C3439578}" dt="2021-11-19T05:08:38.588" v="1830" actId="1038"/>
          <ac:spMkLst>
            <pc:docMk/>
            <pc:sldMk cId="2706385858" sldId="421"/>
            <ac:spMk id="28" creationId="{DF68D6A8-609A-4D10-B0C3-BB819D5CAAAD}"/>
          </ac:spMkLst>
        </pc:spChg>
        <pc:spChg chg="mod">
          <ac:chgData name="한지호(HAN JI HO)(yulica37)" userId="05e67b51-f398-4b8d-bb76-8a5149e31ec3" providerId="ADAL" clId="{A42910AA-BA61-45CB-B6FB-8F16C3439578}" dt="2021-11-19T05:08:38.588" v="1830" actId="1038"/>
          <ac:spMkLst>
            <pc:docMk/>
            <pc:sldMk cId="2706385858" sldId="421"/>
            <ac:spMk id="29" creationId="{224BD3AF-6E82-406D-A347-20E08BC8E0CB}"/>
          </ac:spMkLst>
        </pc:spChg>
        <pc:spChg chg="mod">
          <ac:chgData name="한지호(HAN JI HO)(yulica37)" userId="05e67b51-f398-4b8d-bb76-8a5149e31ec3" providerId="ADAL" clId="{A42910AA-BA61-45CB-B6FB-8F16C3439578}" dt="2021-11-19T05:08:38.588" v="1830" actId="1038"/>
          <ac:spMkLst>
            <pc:docMk/>
            <pc:sldMk cId="2706385858" sldId="421"/>
            <ac:spMk id="30" creationId="{1AB46176-ADB4-4C2C-B2D9-B7770C9CB8D0}"/>
          </ac:spMkLst>
        </pc:spChg>
      </pc:sldChg>
      <pc:sldChg chg="del">
        <pc:chgData name="한지호(HAN JI HO)(yulica37)" userId="05e67b51-f398-4b8d-bb76-8a5149e31ec3" providerId="ADAL" clId="{A42910AA-BA61-45CB-B6FB-8F16C3439578}" dt="2021-11-19T04:39:45.079" v="970" actId="47"/>
        <pc:sldMkLst>
          <pc:docMk/>
          <pc:sldMk cId="3760477681" sldId="422"/>
        </pc:sldMkLst>
      </pc:sldChg>
      <pc:sldChg chg="addSp delSp modSp new mod">
        <pc:chgData name="한지호(HAN JI HO)(yulica37)" userId="05e67b51-f398-4b8d-bb76-8a5149e31ec3" providerId="ADAL" clId="{A42910AA-BA61-45CB-B6FB-8F16C3439578}" dt="2021-11-19T04:48:47.152" v="1104"/>
        <pc:sldMkLst>
          <pc:docMk/>
          <pc:sldMk cId="3583034511" sldId="423"/>
        </pc:sldMkLst>
        <pc:spChg chg="add mod">
          <ac:chgData name="한지호(HAN JI HO)(yulica37)" userId="05e67b51-f398-4b8d-bb76-8a5149e31ec3" providerId="ADAL" clId="{A42910AA-BA61-45CB-B6FB-8F16C3439578}" dt="2021-11-19T04:27:27.785" v="542"/>
          <ac:spMkLst>
            <pc:docMk/>
            <pc:sldMk cId="3583034511" sldId="423"/>
            <ac:spMk id="3" creationId="{B03CDDE5-CB05-409A-B156-0E2DF9D1C218}"/>
          </ac:spMkLst>
        </pc:spChg>
        <pc:spChg chg="add mod">
          <ac:chgData name="한지호(HAN JI HO)(yulica37)" userId="05e67b51-f398-4b8d-bb76-8a5149e31ec3" providerId="ADAL" clId="{A42910AA-BA61-45CB-B6FB-8F16C3439578}" dt="2021-11-19T04:28:26.002" v="569" actId="20577"/>
          <ac:spMkLst>
            <pc:docMk/>
            <pc:sldMk cId="3583034511" sldId="423"/>
            <ac:spMk id="5" creationId="{0DC6518E-9716-47AA-B6AA-1BA094E7B059}"/>
          </ac:spMkLst>
        </pc:spChg>
        <pc:graphicFrameChg chg="add mod">
          <ac:chgData name="한지호(HAN JI HO)(yulica37)" userId="05e67b51-f398-4b8d-bb76-8a5149e31ec3" providerId="ADAL" clId="{A42910AA-BA61-45CB-B6FB-8F16C3439578}" dt="2021-11-19T04:48:47.152" v="1104"/>
          <ac:graphicFrameMkLst>
            <pc:docMk/>
            <pc:sldMk cId="3583034511" sldId="423"/>
            <ac:graphicFrameMk id="6" creationId="{B03CB3E9-1CEB-4C83-A032-FFEF3E81E5CC}"/>
          </ac:graphicFrameMkLst>
        </pc:graphicFrameChg>
        <pc:picChg chg="add mod">
          <ac:chgData name="한지호(HAN JI HO)(yulica37)" userId="05e67b51-f398-4b8d-bb76-8a5149e31ec3" providerId="ADAL" clId="{A42910AA-BA61-45CB-B6FB-8F16C3439578}" dt="2021-11-19T04:27:46.913" v="565" actId="1035"/>
          <ac:picMkLst>
            <pc:docMk/>
            <pc:sldMk cId="3583034511" sldId="423"/>
            <ac:picMk id="4" creationId="{9EC4B663-6D7B-4F8B-9D94-311746FCB159}"/>
          </ac:picMkLst>
        </pc:picChg>
        <pc:picChg chg="add del mod">
          <ac:chgData name="한지호(HAN JI HO)(yulica37)" userId="05e67b51-f398-4b8d-bb76-8a5149e31ec3" providerId="ADAL" clId="{A42910AA-BA61-45CB-B6FB-8F16C3439578}" dt="2021-11-19T04:27:36.708" v="545" actId="21"/>
          <ac:picMkLst>
            <pc:docMk/>
            <pc:sldMk cId="3583034511" sldId="423"/>
            <ac:picMk id="1026" creationId="{D5BE0850-A63A-413E-9B70-28DB3A70EB13}"/>
          </ac:picMkLst>
        </pc:picChg>
      </pc:sldChg>
      <pc:sldChg chg="addSp delSp modSp new mod">
        <pc:chgData name="한지호(HAN JI HO)(yulica37)" userId="05e67b51-f398-4b8d-bb76-8a5149e31ec3" providerId="ADAL" clId="{A42910AA-BA61-45CB-B6FB-8F16C3439578}" dt="2021-11-19T05:00:53.815" v="1550" actId="20577"/>
        <pc:sldMkLst>
          <pc:docMk/>
          <pc:sldMk cId="1166493117" sldId="424"/>
        </pc:sldMkLst>
        <pc:spChg chg="add mod">
          <ac:chgData name="한지호(HAN JI HO)(yulica37)" userId="05e67b51-f398-4b8d-bb76-8a5149e31ec3" providerId="ADAL" clId="{A42910AA-BA61-45CB-B6FB-8F16C3439578}" dt="2021-11-19T04:48:41.724" v="1102"/>
          <ac:spMkLst>
            <pc:docMk/>
            <pc:sldMk cId="1166493117" sldId="424"/>
            <ac:spMk id="4" creationId="{9F2A820F-97D7-42B8-9E53-164B55F4F0DF}"/>
          </ac:spMkLst>
        </pc:spChg>
        <pc:spChg chg="mod">
          <ac:chgData name="한지호(HAN JI HO)(yulica37)" userId="05e67b51-f398-4b8d-bb76-8a5149e31ec3" providerId="ADAL" clId="{A42910AA-BA61-45CB-B6FB-8F16C3439578}" dt="2021-11-19T04:54:47.265" v="1281" actId="1037"/>
          <ac:spMkLst>
            <pc:docMk/>
            <pc:sldMk cId="1166493117" sldId="424"/>
            <ac:spMk id="7" creationId="{CBF09A74-DB85-41A9-AF0A-84C59F5D8AC4}"/>
          </ac:spMkLst>
        </pc:spChg>
        <pc:spChg chg="mod">
          <ac:chgData name="한지호(HAN JI HO)(yulica37)" userId="05e67b51-f398-4b8d-bb76-8a5149e31ec3" providerId="ADAL" clId="{A42910AA-BA61-45CB-B6FB-8F16C3439578}" dt="2021-11-19T04:49:47.185" v="1118" actId="1035"/>
          <ac:spMkLst>
            <pc:docMk/>
            <pc:sldMk cId="1166493117" sldId="424"/>
            <ac:spMk id="10" creationId="{74C2CBD3-C0B6-4278-B46A-8EDDAEF7ECC5}"/>
          </ac:spMkLst>
        </pc:spChg>
        <pc:spChg chg="mod">
          <ac:chgData name="한지호(HAN JI HO)(yulica37)" userId="05e67b51-f398-4b8d-bb76-8a5149e31ec3" providerId="ADAL" clId="{A42910AA-BA61-45CB-B6FB-8F16C3439578}" dt="2021-11-19T04:55:08.496" v="1397" actId="1038"/>
          <ac:spMkLst>
            <pc:docMk/>
            <pc:sldMk cId="1166493117" sldId="424"/>
            <ac:spMk id="13" creationId="{981D0EFA-040D-43B0-B1F7-37DD4E850F54}"/>
          </ac:spMkLst>
        </pc:spChg>
        <pc:spChg chg="mod">
          <ac:chgData name="한지호(HAN JI HO)(yulica37)" userId="05e67b51-f398-4b8d-bb76-8a5149e31ec3" providerId="ADAL" clId="{A42910AA-BA61-45CB-B6FB-8F16C3439578}" dt="2021-11-19T04:55:00.480" v="1345" actId="1038"/>
          <ac:spMkLst>
            <pc:docMk/>
            <pc:sldMk cId="1166493117" sldId="424"/>
            <ac:spMk id="16" creationId="{32F84C8B-4280-485D-92E1-68E587DD2CE7}"/>
          </ac:spMkLst>
        </pc:spChg>
        <pc:spChg chg="add del mod">
          <ac:chgData name="한지호(HAN JI HO)(yulica37)" userId="05e67b51-f398-4b8d-bb76-8a5149e31ec3" providerId="ADAL" clId="{A42910AA-BA61-45CB-B6FB-8F16C3439578}" dt="2021-11-19T04:58:24" v="1478" actId="478"/>
          <ac:spMkLst>
            <pc:docMk/>
            <pc:sldMk cId="1166493117" sldId="424"/>
            <ac:spMk id="20" creationId="{ED112F64-1D23-48CF-A868-4F653967902B}"/>
          </ac:spMkLst>
        </pc:spChg>
        <pc:spChg chg="mod">
          <ac:chgData name="한지호(HAN JI HO)(yulica37)" userId="05e67b51-f398-4b8d-bb76-8a5149e31ec3" providerId="ADAL" clId="{A42910AA-BA61-45CB-B6FB-8F16C3439578}" dt="2021-11-19T05:00:04.534" v="1525" actId="1038"/>
          <ac:spMkLst>
            <pc:docMk/>
            <pc:sldMk cId="1166493117" sldId="424"/>
            <ac:spMk id="22" creationId="{1B60B183-A8D1-45DF-85E2-60959DD403D6}"/>
          </ac:spMkLst>
        </pc:spChg>
        <pc:grpChg chg="add mod">
          <ac:chgData name="한지호(HAN JI HO)(yulica37)" userId="05e67b51-f398-4b8d-bb76-8a5149e31ec3" providerId="ADAL" clId="{A42910AA-BA61-45CB-B6FB-8F16C3439578}" dt="2021-11-19T04:54:47.265" v="1281" actId="1037"/>
          <ac:grpSpMkLst>
            <pc:docMk/>
            <pc:sldMk cId="1166493117" sldId="424"/>
            <ac:grpSpMk id="6" creationId="{DED0CDB2-7555-465C-8869-4DFDF1828085}"/>
          </ac:grpSpMkLst>
        </pc:grpChg>
        <pc:grpChg chg="add del mod">
          <ac:chgData name="한지호(HAN JI HO)(yulica37)" userId="05e67b51-f398-4b8d-bb76-8a5149e31ec3" providerId="ADAL" clId="{A42910AA-BA61-45CB-B6FB-8F16C3439578}" dt="2021-11-19T04:51:09.562" v="1127" actId="478"/>
          <ac:grpSpMkLst>
            <pc:docMk/>
            <pc:sldMk cId="1166493117" sldId="424"/>
            <ac:grpSpMk id="9" creationId="{264B7CB2-7D9D-4C11-AC00-04F9175E9FBA}"/>
          </ac:grpSpMkLst>
        </pc:grpChg>
        <pc:grpChg chg="add mod">
          <ac:chgData name="한지호(HAN JI HO)(yulica37)" userId="05e67b51-f398-4b8d-bb76-8a5149e31ec3" providerId="ADAL" clId="{A42910AA-BA61-45CB-B6FB-8F16C3439578}" dt="2021-11-19T04:55:08.496" v="1397" actId="1038"/>
          <ac:grpSpMkLst>
            <pc:docMk/>
            <pc:sldMk cId="1166493117" sldId="424"/>
            <ac:grpSpMk id="12" creationId="{1B2F54FF-C37E-449C-A868-8792D8BECC49}"/>
          </ac:grpSpMkLst>
        </pc:grpChg>
        <pc:grpChg chg="add mod">
          <ac:chgData name="한지호(HAN JI HO)(yulica37)" userId="05e67b51-f398-4b8d-bb76-8a5149e31ec3" providerId="ADAL" clId="{A42910AA-BA61-45CB-B6FB-8F16C3439578}" dt="2021-11-19T04:55:00.480" v="1345" actId="1038"/>
          <ac:grpSpMkLst>
            <pc:docMk/>
            <pc:sldMk cId="1166493117" sldId="424"/>
            <ac:grpSpMk id="15" creationId="{240D878E-0FA2-477A-B01E-64A4CCD364A3}"/>
          </ac:grpSpMkLst>
        </pc:grpChg>
        <pc:grpChg chg="add mod">
          <ac:chgData name="한지호(HAN JI HO)(yulica37)" userId="05e67b51-f398-4b8d-bb76-8a5149e31ec3" providerId="ADAL" clId="{A42910AA-BA61-45CB-B6FB-8F16C3439578}" dt="2021-11-19T05:00:04.534" v="1525" actId="1038"/>
          <ac:grpSpMkLst>
            <pc:docMk/>
            <pc:sldMk cId="1166493117" sldId="424"/>
            <ac:grpSpMk id="21" creationId="{FB9BCF65-F906-4BBB-B77E-48AFDBFF9594}"/>
          </ac:grpSpMkLst>
        </pc:grpChg>
        <pc:graphicFrameChg chg="add del mod modGraphic">
          <ac:chgData name="한지호(HAN JI HO)(yulica37)" userId="05e67b51-f398-4b8d-bb76-8a5149e31ec3" providerId="ADAL" clId="{A42910AA-BA61-45CB-B6FB-8F16C3439578}" dt="2021-11-19T04:48:32.741" v="1084" actId="21"/>
          <ac:graphicFrameMkLst>
            <pc:docMk/>
            <pc:sldMk cId="1166493117" sldId="424"/>
            <ac:graphicFrameMk id="2" creationId="{FFBD1E98-43CB-4A72-8FD8-A2731AD37776}"/>
          </ac:graphicFrameMkLst>
        </pc:graphicFrameChg>
        <pc:graphicFrameChg chg="add mod modGraphic">
          <ac:chgData name="한지호(HAN JI HO)(yulica37)" userId="05e67b51-f398-4b8d-bb76-8a5149e31ec3" providerId="ADAL" clId="{A42910AA-BA61-45CB-B6FB-8F16C3439578}" dt="2021-11-19T05:00:53.815" v="1550" actId="20577"/>
          <ac:graphicFrameMkLst>
            <pc:docMk/>
            <pc:sldMk cId="1166493117" sldId="424"/>
            <ac:graphicFrameMk id="3" creationId="{B3FA63D0-D552-4985-A3CF-F4261C7EF29D}"/>
          </ac:graphicFrameMkLst>
        </pc:graphicFrameChg>
        <pc:graphicFrameChg chg="add mod">
          <ac:chgData name="한지호(HAN JI HO)(yulica37)" userId="05e67b51-f398-4b8d-bb76-8a5149e31ec3" providerId="ADAL" clId="{A42910AA-BA61-45CB-B6FB-8F16C3439578}" dt="2021-11-19T04:48:45.587" v="1103"/>
          <ac:graphicFrameMkLst>
            <pc:docMk/>
            <pc:sldMk cId="1166493117" sldId="424"/>
            <ac:graphicFrameMk id="5" creationId="{7F71983F-8E78-497F-923E-65F31C0F839A}"/>
          </ac:graphicFrameMkLst>
        </pc:graphicFrameChg>
        <pc:picChg chg="mod">
          <ac:chgData name="한지호(HAN JI HO)(yulica37)" userId="05e67b51-f398-4b8d-bb76-8a5149e31ec3" providerId="ADAL" clId="{A42910AA-BA61-45CB-B6FB-8F16C3439578}" dt="2021-11-19T04:54:47.265" v="1281" actId="1037"/>
          <ac:picMkLst>
            <pc:docMk/>
            <pc:sldMk cId="1166493117" sldId="424"/>
            <ac:picMk id="8" creationId="{F6AD1981-BB6A-416C-A55C-1B1B2E3B913D}"/>
          </ac:picMkLst>
        </pc:picChg>
        <pc:picChg chg="mod">
          <ac:chgData name="한지호(HAN JI HO)(yulica37)" userId="05e67b51-f398-4b8d-bb76-8a5149e31ec3" providerId="ADAL" clId="{A42910AA-BA61-45CB-B6FB-8F16C3439578}" dt="2021-11-19T04:49:47.185" v="1118" actId="1035"/>
          <ac:picMkLst>
            <pc:docMk/>
            <pc:sldMk cId="1166493117" sldId="424"/>
            <ac:picMk id="11" creationId="{6BE82B70-B820-44F6-9C1C-257C3716AF16}"/>
          </ac:picMkLst>
        </pc:picChg>
        <pc:picChg chg="mod">
          <ac:chgData name="한지호(HAN JI HO)(yulica37)" userId="05e67b51-f398-4b8d-bb76-8a5149e31ec3" providerId="ADAL" clId="{A42910AA-BA61-45CB-B6FB-8F16C3439578}" dt="2021-11-19T04:55:08.496" v="1397" actId="1038"/>
          <ac:picMkLst>
            <pc:docMk/>
            <pc:sldMk cId="1166493117" sldId="424"/>
            <ac:picMk id="14" creationId="{8E622AB4-A433-4A6C-A7FA-3346A74EBA18}"/>
          </ac:picMkLst>
        </pc:picChg>
        <pc:picChg chg="mod">
          <ac:chgData name="한지호(HAN JI HO)(yulica37)" userId="05e67b51-f398-4b8d-bb76-8a5149e31ec3" providerId="ADAL" clId="{A42910AA-BA61-45CB-B6FB-8F16C3439578}" dt="2021-11-19T04:55:00.480" v="1345" actId="1038"/>
          <ac:picMkLst>
            <pc:docMk/>
            <pc:sldMk cId="1166493117" sldId="424"/>
            <ac:picMk id="17" creationId="{EBB7CD1D-F70D-45B6-AF51-00255F0053B5}"/>
          </ac:picMkLst>
        </pc:picChg>
        <pc:picChg chg="mod">
          <ac:chgData name="한지호(HAN JI HO)(yulica37)" userId="05e67b51-f398-4b8d-bb76-8a5149e31ec3" providerId="ADAL" clId="{A42910AA-BA61-45CB-B6FB-8F16C3439578}" dt="2021-11-19T05:00:04.534" v="1525" actId="1038"/>
          <ac:picMkLst>
            <pc:docMk/>
            <pc:sldMk cId="1166493117" sldId="424"/>
            <ac:picMk id="23" creationId="{F2BE8319-7990-4506-9D97-28E71B0449B2}"/>
          </ac:picMkLst>
        </pc:picChg>
        <pc:picChg chg="add del mod">
          <ac:chgData name="한지호(HAN JI HO)(yulica37)" userId="05e67b51-f398-4b8d-bb76-8a5149e31ec3" providerId="ADAL" clId="{A42910AA-BA61-45CB-B6FB-8F16C3439578}" dt="2021-11-19T04:58:29.391" v="1479" actId="478"/>
          <ac:picMkLst>
            <pc:docMk/>
            <pc:sldMk cId="1166493117" sldId="424"/>
            <ac:picMk id="2050" creationId="{D0E88796-B19C-40C3-A1F5-88B8804F8C5C}"/>
          </ac:picMkLst>
        </pc:picChg>
      </pc:sldChg>
    </pc:docChg>
  </pc:docChgLst>
  <pc:docChgLst>
    <pc:chgData name="한지호(HAN JI HO)(yulica37)" userId="05e67b51-f398-4b8d-bb76-8a5149e31ec3" providerId="ADAL" clId="{02943CC8-2B95-4AB1-8706-50CF6CBBEC13}"/>
    <pc:docChg chg="delSld">
      <pc:chgData name="한지호(HAN JI HO)(yulica37)" userId="05e67b51-f398-4b8d-bb76-8a5149e31ec3" providerId="ADAL" clId="{02943CC8-2B95-4AB1-8706-50CF6CBBEC13}" dt="2021-12-16T04:37:25.231" v="0" actId="47"/>
      <pc:docMkLst>
        <pc:docMk/>
      </pc:docMkLst>
      <pc:sldChg chg="del">
        <pc:chgData name="한지호(HAN JI HO)(yulica37)" userId="05e67b51-f398-4b8d-bb76-8a5149e31ec3" providerId="ADAL" clId="{02943CC8-2B95-4AB1-8706-50CF6CBBEC13}" dt="2021-12-16T04:37:25.231" v="0" actId="47"/>
        <pc:sldMkLst>
          <pc:docMk/>
          <pc:sldMk cId="446972187" sldId="311"/>
        </pc:sldMkLst>
      </pc:sldChg>
      <pc:sldChg chg="del">
        <pc:chgData name="한지호(HAN JI HO)(yulica37)" userId="05e67b51-f398-4b8d-bb76-8a5149e31ec3" providerId="ADAL" clId="{02943CC8-2B95-4AB1-8706-50CF6CBBEC13}" dt="2021-12-16T04:37:25.231" v="0" actId="47"/>
        <pc:sldMkLst>
          <pc:docMk/>
          <pc:sldMk cId="3744647489" sldId="313"/>
        </pc:sldMkLst>
      </pc:sldChg>
      <pc:sldChg chg="del">
        <pc:chgData name="한지호(HAN JI HO)(yulica37)" userId="05e67b51-f398-4b8d-bb76-8a5149e31ec3" providerId="ADAL" clId="{02943CC8-2B95-4AB1-8706-50CF6CBBEC13}" dt="2021-12-16T04:37:25.231" v="0" actId="47"/>
        <pc:sldMkLst>
          <pc:docMk/>
          <pc:sldMk cId="3320641911" sldId="316"/>
        </pc:sldMkLst>
      </pc:sldChg>
      <pc:sldChg chg="del">
        <pc:chgData name="한지호(HAN JI HO)(yulica37)" userId="05e67b51-f398-4b8d-bb76-8a5149e31ec3" providerId="ADAL" clId="{02943CC8-2B95-4AB1-8706-50CF6CBBEC13}" dt="2021-12-16T04:37:25.231" v="0" actId="47"/>
        <pc:sldMkLst>
          <pc:docMk/>
          <pc:sldMk cId="4010286517" sldId="321"/>
        </pc:sldMkLst>
      </pc:sldChg>
      <pc:sldChg chg="del">
        <pc:chgData name="한지호(HAN JI HO)(yulica37)" userId="05e67b51-f398-4b8d-bb76-8a5149e31ec3" providerId="ADAL" clId="{02943CC8-2B95-4AB1-8706-50CF6CBBEC13}" dt="2021-12-16T04:37:25.231" v="0" actId="47"/>
        <pc:sldMkLst>
          <pc:docMk/>
          <pc:sldMk cId="3797175113" sldId="322"/>
        </pc:sldMkLst>
      </pc:sldChg>
      <pc:sldChg chg="del">
        <pc:chgData name="한지호(HAN JI HO)(yulica37)" userId="05e67b51-f398-4b8d-bb76-8a5149e31ec3" providerId="ADAL" clId="{02943CC8-2B95-4AB1-8706-50CF6CBBEC13}" dt="2021-12-16T04:37:25.231" v="0" actId="47"/>
        <pc:sldMkLst>
          <pc:docMk/>
          <pc:sldMk cId="1973919463" sldId="323"/>
        </pc:sldMkLst>
      </pc:sldChg>
      <pc:sldChg chg="del">
        <pc:chgData name="한지호(HAN JI HO)(yulica37)" userId="05e67b51-f398-4b8d-bb76-8a5149e31ec3" providerId="ADAL" clId="{02943CC8-2B95-4AB1-8706-50CF6CBBEC13}" dt="2021-12-16T04:37:25.231" v="0" actId="47"/>
        <pc:sldMkLst>
          <pc:docMk/>
          <pc:sldMk cId="3350423763" sldId="324"/>
        </pc:sldMkLst>
      </pc:sldChg>
      <pc:sldChg chg="del">
        <pc:chgData name="한지호(HAN JI HO)(yulica37)" userId="05e67b51-f398-4b8d-bb76-8a5149e31ec3" providerId="ADAL" clId="{02943CC8-2B95-4AB1-8706-50CF6CBBEC13}" dt="2021-12-16T04:37:25.231" v="0" actId="47"/>
        <pc:sldMkLst>
          <pc:docMk/>
          <pc:sldMk cId="73190784" sldId="328"/>
        </pc:sldMkLst>
      </pc:sldChg>
      <pc:sldChg chg="del">
        <pc:chgData name="한지호(HAN JI HO)(yulica37)" userId="05e67b51-f398-4b8d-bb76-8a5149e31ec3" providerId="ADAL" clId="{02943CC8-2B95-4AB1-8706-50CF6CBBEC13}" dt="2021-12-16T04:37:25.231" v="0" actId="47"/>
        <pc:sldMkLst>
          <pc:docMk/>
          <pc:sldMk cId="1338806980" sldId="329"/>
        </pc:sldMkLst>
      </pc:sldChg>
      <pc:sldChg chg="del">
        <pc:chgData name="한지호(HAN JI HO)(yulica37)" userId="05e67b51-f398-4b8d-bb76-8a5149e31ec3" providerId="ADAL" clId="{02943CC8-2B95-4AB1-8706-50CF6CBBEC13}" dt="2021-12-16T04:37:25.231" v="0" actId="47"/>
        <pc:sldMkLst>
          <pc:docMk/>
          <pc:sldMk cId="381537057" sldId="330"/>
        </pc:sldMkLst>
      </pc:sldChg>
      <pc:sldChg chg="del">
        <pc:chgData name="한지호(HAN JI HO)(yulica37)" userId="05e67b51-f398-4b8d-bb76-8a5149e31ec3" providerId="ADAL" clId="{02943CC8-2B95-4AB1-8706-50CF6CBBEC13}" dt="2021-12-16T04:37:25.231" v="0" actId="47"/>
        <pc:sldMkLst>
          <pc:docMk/>
          <pc:sldMk cId="3023956806" sldId="336"/>
        </pc:sldMkLst>
      </pc:sldChg>
      <pc:sldChg chg="del">
        <pc:chgData name="한지호(HAN JI HO)(yulica37)" userId="05e67b51-f398-4b8d-bb76-8a5149e31ec3" providerId="ADAL" clId="{02943CC8-2B95-4AB1-8706-50CF6CBBEC13}" dt="2021-12-16T04:37:25.231" v="0" actId="47"/>
        <pc:sldMkLst>
          <pc:docMk/>
          <pc:sldMk cId="679961980" sldId="337"/>
        </pc:sldMkLst>
      </pc:sldChg>
      <pc:sldChg chg="del">
        <pc:chgData name="한지호(HAN JI HO)(yulica37)" userId="05e67b51-f398-4b8d-bb76-8a5149e31ec3" providerId="ADAL" clId="{02943CC8-2B95-4AB1-8706-50CF6CBBEC13}" dt="2021-12-16T04:37:25.231" v="0" actId="47"/>
        <pc:sldMkLst>
          <pc:docMk/>
          <pc:sldMk cId="3172229164" sldId="338"/>
        </pc:sldMkLst>
      </pc:sldChg>
      <pc:sldChg chg="del">
        <pc:chgData name="한지호(HAN JI HO)(yulica37)" userId="05e67b51-f398-4b8d-bb76-8a5149e31ec3" providerId="ADAL" clId="{02943CC8-2B95-4AB1-8706-50CF6CBBEC13}" dt="2021-12-16T04:37:25.231" v="0" actId="47"/>
        <pc:sldMkLst>
          <pc:docMk/>
          <pc:sldMk cId="66723138" sldId="339"/>
        </pc:sldMkLst>
      </pc:sldChg>
      <pc:sldChg chg="del">
        <pc:chgData name="한지호(HAN JI HO)(yulica37)" userId="05e67b51-f398-4b8d-bb76-8a5149e31ec3" providerId="ADAL" clId="{02943CC8-2B95-4AB1-8706-50CF6CBBEC13}" dt="2021-12-16T04:37:25.231" v="0" actId="47"/>
        <pc:sldMkLst>
          <pc:docMk/>
          <pc:sldMk cId="2792137633" sldId="340"/>
        </pc:sldMkLst>
      </pc:sldChg>
      <pc:sldChg chg="del">
        <pc:chgData name="한지호(HAN JI HO)(yulica37)" userId="05e67b51-f398-4b8d-bb76-8a5149e31ec3" providerId="ADAL" clId="{02943CC8-2B95-4AB1-8706-50CF6CBBEC13}" dt="2021-12-16T04:37:25.231" v="0" actId="47"/>
        <pc:sldMkLst>
          <pc:docMk/>
          <pc:sldMk cId="1439400494" sldId="342"/>
        </pc:sldMkLst>
      </pc:sldChg>
      <pc:sldChg chg="del">
        <pc:chgData name="한지호(HAN JI HO)(yulica37)" userId="05e67b51-f398-4b8d-bb76-8a5149e31ec3" providerId="ADAL" clId="{02943CC8-2B95-4AB1-8706-50CF6CBBEC13}" dt="2021-12-16T04:37:25.231" v="0" actId="47"/>
        <pc:sldMkLst>
          <pc:docMk/>
          <pc:sldMk cId="824807103" sldId="343"/>
        </pc:sldMkLst>
      </pc:sldChg>
      <pc:sldChg chg="del">
        <pc:chgData name="한지호(HAN JI HO)(yulica37)" userId="05e67b51-f398-4b8d-bb76-8a5149e31ec3" providerId="ADAL" clId="{02943CC8-2B95-4AB1-8706-50CF6CBBEC13}" dt="2021-12-16T04:37:25.231" v="0" actId="47"/>
        <pc:sldMkLst>
          <pc:docMk/>
          <pc:sldMk cId="1044585656" sldId="344"/>
        </pc:sldMkLst>
      </pc:sldChg>
      <pc:sldChg chg="del">
        <pc:chgData name="한지호(HAN JI HO)(yulica37)" userId="05e67b51-f398-4b8d-bb76-8a5149e31ec3" providerId="ADAL" clId="{02943CC8-2B95-4AB1-8706-50CF6CBBEC13}" dt="2021-12-16T04:37:25.231" v="0" actId="47"/>
        <pc:sldMkLst>
          <pc:docMk/>
          <pc:sldMk cId="4213031599" sldId="352"/>
        </pc:sldMkLst>
      </pc:sldChg>
      <pc:sldChg chg="del">
        <pc:chgData name="한지호(HAN JI HO)(yulica37)" userId="05e67b51-f398-4b8d-bb76-8a5149e31ec3" providerId="ADAL" clId="{02943CC8-2B95-4AB1-8706-50CF6CBBEC13}" dt="2021-12-16T04:37:25.231" v="0" actId="47"/>
        <pc:sldMkLst>
          <pc:docMk/>
          <pc:sldMk cId="2202092140" sldId="353"/>
        </pc:sldMkLst>
      </pc:sldChg>
      <pc:sldChg chg="del">
        <pc:chgData name="한지호(HAN JI HO)(yulica37)" userId="05e67b51-f398-4b8d-bb76-8a5149e31ec3" providerId="ADAL" clId="{02943CC8-2B95-4AB1-8706-50CF6CBBEC13}" dt="2021-12-16T04:37:25.231" v="0" actId="47"/>
        <pc:sldMkLst>
          <pc:docMk/>
          <pc:sldMk cId="1286443255" sldId="354"/>
        </pc:sldMkLst>
      </pc:sldChg>
      <pc:sldChg chg="del">
        <pc:chgData name="한지호(HAN JI HO)(yulica37)" userId="05e67b51-f398-4b8d-bb76-8a5149e31ec3" providerId="ADAL" clId="{02943CC8-2B95-4AB1-8706-50CF6CBBEC13}" dt="2021-12-16T04:37:25.231" v="0" actId="47"/>
        <pc:sldMkLst>
          <pc:docMk/>
          <pc:sldMk cId="1284637851" sldId="363"/>
        </pc:sldMkLst>
      </pc:sldChg>
      <pc:sldChg chg="del">
        <pc:chgData name="한지호(HAN JI HO)(yulica37)" userId="05e67b51-f398-4b8d-bb76-8a5149e31ec3" providerId="ADAL" clId="{02943CC8-2B95-4AB1-8706-50CF6CBBEC13}" dt="2021-12-16T04:37:25.231" v="0" actId="47"/>
        <pc:sldMkLst>
          <pc:docMk/>
          <pc:sldMk cId="1554522214" sldId="369"/>
        </pc:sldMkLst>
      </pc:sldChg>
      <pc:sldChg chg="del">
        <pc:chgData name="한지호(HAN JI HO)(yulica37)" userId="05e67b51-f398-4b8d-bb76-8a5149e31ec3" providerId="ADAL" clId="{02943CC8-2B95-4AB1-8706-50CF6CBBEC13}" dt="2021-12-16T04:37:25.231" v="0" actId="47"/>
        <pc:sldMkLst>
          <pc:docMk/>
          <pc:sldMk cId="1096269005" sldId="370"/>
        </pc:sldMkLst>
      </pc:sldChg>
      <pc:sldChg chg="del">
        <pc:chgData name="한지호(HAN JI HO)(yulica37)" userId="05e67b51-f398-4b8d-bb76-8a5149e31ec3" providerId="ADAL" clId="{02943CC8-2B95-4AB1-8706-50CF6CBBEC13}" dt="2021-12-16T04:37:25.231" v="0" actId="47"/>
        <pc:sldMkLst>
          <pc:docMk/>
          <pc:sldMk cId="4018656786" sldId="371"/>
        </pc:sldMkLst>
      </pc:sldChg>
      <pc:sldChg chg="del">
        <pc:chgData name="한지호(HAN JI HO)(yulica37)" userId="05e67b51-f398-4b8d-bb76-8a5149e31ec3" providerId="ADAL" clId="{02943CC8-2B95-4AB1-8706-50CF6CBBEC13}" dt="2021-12-16T04:37:25.231" v="0" actId="47"/>
        <pc:sldMkLst>
          <pc:docMk/>
          <pc:sldMk cId="1958640095" sldId="372"/>
        </pc:sldMkLst>
      </pc:sldChg>
      <pc:sldChg chg="del">
        <pc:chgData name="한지호(HAN JI HO)(yulica37)" userId="05e67b51-f398-4b8d-bb76-8a5149e31ec3" providerId="ADAL" clId="{02943CC8-2B95-4AB1-8706-50CF6CBBEC13}" dt="2021-12-16T04:37:25.231" v="0" actId="47"/>
        <pc:sldMkLst>
          <pc:docMk/>
          <pc:sldMk cId="446885844" sldId="398"/>
        </pc:sldMkLst>
      </pc:sldChg>
      <pc:sldChg chg="del">
        <pc:chgData name="한지호(HAN JI HO)(yulica37)" userId="05e67b51-f398-4b8d-bb76-8a5149e31ec3" providerId="ADAL" clId="{02943CC8-2B95-4AB1-8706-50CF6CBBEC13}" dt="2021-12-16T04:37:25.231" v="0" actId="47"/>
        <pc:sldMkLst>
          <pc:docMk/>
          <pc:sldMk cId="595585089" sldId="399"/>
        </pc:sldMkLst>
      </pc:sldChg>
      <pc:sldChg chg="del">
        <pc:chgData name="한지호(HAN JI HO)(yulica37)" userId="05e67b51-f398-4b8d-bb76-8a5149e31ec3" providerId="ADAL" clId="{02943CC8-2B95-4AB1-8706-50CF6CBBEC13}" dt="2021-12-16T04:37:25.231" v="0" actId="47"/>
        <pc:sldMkLst>
          <pc:docMk/>
          <pc:sldMk cId="2040879335" sldId="404"/>
        </pc:sldMkLst>
      </pc:sldChg>
      <pc:sldChg chg="del">
        <pc:chgData name="한지호(HAN JI HO)(yulica37)" userId="05e67b51-f398-4b8d-bb76-8a5149e31ec3" providerId="ADAL" clId="{02943CC8-2B95-4AB1-8706-50CF6CBBEC13}" dt="2021-12-16T04:37:25.231" v="0" actId="47"/>
        <pc:sldMkLst>
          <pc:docMk/>
          <pc:sldMk cId="960102728" sldId="405"/>
        </pc:sldMkLst>
      </pc:sldChg>
      <pc:sldChg chg="del">
        <pc:chgData name="한지호(HAN JI HO)(yulica37)" userId="05e67b51-f398-4b8d-bb76-8a5149e31ec3" providerId="ADAL" clId="{02943CC8-2B95-4AB1-8706-50CF6CBBEC13}" dt="2021-12-16T04:37:25.231" v="0" actId="47"/>
        <pc:sldMkLst>
          <pc:docMk/>
          <pc:sldMk cId="3134161664" sldId="410"/>
        </pc:sldMkLst>
      </pc:sldChg>
      <pc:sldChg chg="del">
        <pc:chgData name="한지호(HAN JI HO)(yulica37)" userId="05e67b51-f398-4b8d-bb76-8a5149e31ec3" providerId="ADAL" clId="{02943CC8-2B95-4AB1-8706-50CF6CBBEC13}" dt="2021-12-16T04:37:25.231" v="0" actId="47"/>
        <pc:sldMkLst>
          <pc:docMk/>
          <pc:sldMk cId="2168634842" sldId="416"/>
        </pc:sldMkLst>
      </pc:sldChg>
      <pc:sldChg chg="del">
        <pc:chgData name="한지호(HAN JI HO)(yulica37)" userId="05e67b51-f398-4b8d-bb76-8a5149e31ec3" providerId="ADAL" clId="{02943CC8-2B95-4AB1-8706-50CF6CBBEC13}" dt="2021-12-16T04:37:25.231" v="0" actId="47"/>
        <pc:sldMkLst>
          <pc:docMk/>
          <pc:sldMk cId="4137191669" sldId="417"/>
        </pc:sldMkLst>
      </pc:sldChg>
      <pc:sldChg chg="del">
        <pc:chgData name="한지호(HAN JI HO)(yulica37)" userId="05e67b51-f398-4b8d-bb76-8a5149e31ec3" providerId="ADAL" clId="{02943CC8-2B95-4AB1-8706-50CF6CBBEC13}" dt="2021-12-16T04:37:25.231" v="0" actId="47"/>
        <pc:sldMkLst>
          <pc:docMk/>
          <pc:sldMk cId="3162198623" sldId="418"/>
        </pc:sldMkLst>
      </pc:sldChg>
      <pc:sldChg chg="del">
        <pc:chgData name="한지호(HAN JI HO)(yulica37)" userId="05e67b51-f398-4b8d-bb76-8a5149e31ec3" providerId="ADAL" clId="{02943CC8-2B95-4AB1-8706-50CF6CBBEC13}" dt="2021-12-16T04:37:25.231" v="0" actId="47"/>
        <pc:sldMkLst>
          <pc:docMk/>
          <pc:sldMk cId="2881200556" sldId="419"/>
        </pc:sldMkLst>
      </pc:sldChg>
      <pc:sldChg chg="del">
        <pc:chgData name="한지호(HAN JI HO)(yulica37)" userId="05e67b51-f398-4b8d-bb76-8a5149e31ec3" providerId="ADAL" clId="{02943CC8-2B95-4AB1-8706-50CF6CBBEC13}" dt="2021-12-16T04:37:25.231" v="0" actId="47"/>
        <pc:sldMkLst>
          <pc:docMk/>
          <pc:sldMk cId="2706385858" sldId="421"/>
        </pc:sldMkLst>
      </pc:sldChg>
      <pc:sldChg chg="del">
        <pc:chgData name="한지호(HAN JI HO)(yulica37)" userId="05e67b51-f398-4b8d-bb76-8a5149e31ec3" providerId="ADAL" clId="{02943CC8-2B95-4AB1-8706-50CF6CBBEC13}" dt="2021-12-16T04:37:25.231" v="0" actId="47"/>
        <pc:sldMkLst>
          <pc:docMk/>
          <pc:sldMk cId="3583034511" sldId="423"/>
        </pc:sldMkLst>
      </pc:sldChg>
      <pc:sldChg chg="del">
        <pc:chgData name="한지호(HAN JI HO)(yulica37)" userId="05e67b51-f398-4b8d-bb76-8a5149e31ec3" providerId="ADAL" clId="{02943CC8-2B95-4AB1-8706-50CF6CBBEC13}" dt="2021-12-16T04:37:25.231" v="0" actId="47"/>
        <pc:sldMkLst>
          <pc:docMk/>
          <pc:sldMk cId="1166493117" sldId="424"/>
        </pc:sldMkLst>
      </pc:sldChg>
      <pc:sldChg chg="del">
        <pc:chgData name="한지호(HAN JI HO)(yulica37)" userId="05e67b51-f398-4b8d-bb76-8a5149e31ec3" providerId="ADAL" clId="{02943CC8-2B95-4AB1-8706-50CF6CBBEC13}" dt="2021-12-16T04:37:25.231" v="0" actId="47"/>
        <pc:sldMkLst>
          <pc:docMk/>
          <pc:sldMk cId="117738468" sldId="428"/>
        </pc:sldMkLst>
      </pc:sldChg>
      <pc:sldChg chg="del">
        <pc:chgData name="한지호(HAN JI HO)(yulica37)" userId="05e67b51-f398-4b8d-bb76-8a5149e31ec3" providerId="ADAL" clId="{02943CC8-2B95-4AB1-8706-50CF6CBBEC13}" dt="2021-12-16T04:37:25.231" v="0" actId="47"/>
        <pc:sldMkLst>
          <pc:docMk/>
          <pc:sldMk cId="699088713" sldId="429"/>
        </pc:sldMkLst>
      </pc:sldChg>
      <pc:sldChg chg="del">
        <pc:chgData name="한지호(HAN JI HO)(yulica37)" userId="05e67b51-f398-4b8d-bb76-8a5149e31ec3" providerId="ADAL" clId="{02943CC8-2B95-4AB1-8706-50CF6CBBEC13}" dt="2021-12-16T04:37:25.231" v="0" actId="47"/>
        <pc:sldMkLst>
          <pc:docMk/>
          <pc:sldMk cId="1372810183" sldId="430"/>
        </pc:sldMkLst>
      </pc:sldChg>
      <pc:sldChg chg="del">
        <pc:chgData name="한지호(HAN JI HO)(yulica37)" userId="05e67b51-f398-4b8d-bb76-8a5149e31ec3" providerId="ADAL" clId="{02943CC8-2B95-4AB1-8706-50CF6CBBEC13}" dt="2021-12-16T04:37:25.231" v="0" actId="47"/>
        <pc:sldMkLst>
          <pc:docMk/>
          <pc:sldMk cId="1146959866" sldId="431"/>
        </pc:sldMkLst>
      </pc:sldChg>
      <pc:sldChg chg="del">
        <pc:chgData name="한지호(HAN JI HO)(yulica37)" userId="05e67b51-f398-4b8d-bb76-8a5149e31ec3" providerId="ADAL" clId="{02943CC8-2B95-4AB1-8706-50CF6CBBEC13}" dt="2021-12-16T04:37:25.231" v="0" actId="47"/>
        <pc:sldMkLst>
          <pc:docMk/>
          <pc:sldMk cId="2440365400" sldId="432"/>
        </pc:sldMkLst>
      </pc:sldChg>
    </pc:docChg>
  </pc:docChgLst>
  <pc:docChgLst>
    <pc:chgData name="한다솜(Han Dasom)(dasom12)" userId="5ad55384-8d9b-42b1-a01f-2469a256355b" providerId="ADAL" clId="{01878AAA-B768-4F84-872F-58128A999332}"/>
    <pc:docChg chg="undo custSel addSld modSld">
      <pc:chgData name="한다솜(Han Dasom)(dasom12)" userId="5ad55384-8d9b-42b1-a01f-2469a256355b" providerId="ADAL" clId="{01878AAA-B768-4F84-872F-58128A999332}" dt="2021-11-19T01:51:03.946" v="6105" actId="12788"/>
      <pc:docMkLst>
        <pc:docMk/>
      </pc:docMkLst>
      <pc:sldChg chg="addSp delSp modSp mod">
        <pc:chgData name="한다솜(Han Dasom)(dasom12)" userId="5ad55384-8d9b-42b1-a01f-2469a256355b" providerId="ADAL" clId="{01878AAA-B768-4F84-872F-58128A999332}" dt="2021-11-18T08:10:55.513" v="207" actId="207"/>
        <pc:sldMkLst>
          <pc:docMk/>
          <pc:sldMk cId="46229504" sldId="312"/>
        </pc:sldMkLst>
        <pc:graphicFrameChg chg="del">
          <ac:chgData name="한다솜(Han Dasom)(dasom12)" userId="5ad55384-8d9b-42b1-a01f-2469a256355b" providerId="ADAL" clId="{01878AAA-B768-4F84-872F-58128A999332}" dt="2021-11-18T08:10:31.652" v="200" actId="478"/>
          <ac:graphicFrameMkLst>
            <pc:docMk/>
            <pc:sldMk cId="46229504" sldId="312"/>
            <ac:graphicFrameMk id="11" creationId="{5E1574DC-C33A-43EA-84C9-40A3CF385ABF}"/>
          </ac:graphicFrameMkLst>
        </pc:graphicFrameChg>
        <pc:graphicFrameChg chg="add mod modGraphic">
          <ac:chgData name="한다솜(Han Dasom)(dasom12)" userId="5ad55384-8d9b-42b1-a01f-2469a256355b" providerId="ADAL" clId="{01878AAA-B768-4F84-872F-58128A999332}" dt="2021-11-18T08:10:55.513" v="207" actId="207"/>
          <ac:graphicFrameMkLst>
            <pc:docMk/>
            <pc:sldMk cId="46229504" sldId="312"/>
            <ac:graphicFrameMk id="12" creationId="{8B7BA186-946E-4834-B901-B865602D844F}"/>
          </ac:graphicFrameMkLst>
        </pc:graphicFrameChg>
      </pc:sldChg>
      <pc:sldChg chg="addSp delSp modSp mod">
        <pc:chgData name="한다솜(Han Dasom)(dasom12)" userId="5ad55384-8d9b-42b1-a01f-2469a256355b" providerId="ADAL" clId="{01878AAA-B768-4F84-872F-58128A999332}" dt="2021-11-18T08:10:27.685" v="199"/>
        <pc:sldMkLst>
          <pc:docMk/>
          <pc:sldMk cId="2605356550" sldId="356"/>
        </pc:sldMkLst>
        <pc:graphicFrameChg chg="del">
          <ac:chgData name="한다솜(Han Dasom)(dasom12)" userId="5ad55384-8d9b-42b1-a01f-2469a256355b" providerId="ADAL" clId="{01878AAA-B768-4F84-872F-58128A999332}" dt="2021-11-18T08:10:27.363" v="198" actId="478"/>
          <ac:graphicFrameMkLst>
            <pc:docMk/>
            <pc:sldMk cId="2605356550" sldId="356"/>
            <ac:graphicFrameMk id="5" creationId="{57FD3EA1-F326-4A21-A57C-47534B1FE69C}"/>
          </ac:graphicFrameMkLst>
        </pc:graphicFrameChg>
        <pc:graphicFrameChg chg="add mod">
          <ac:chgData name="한다솜(Han Dasom)(dasom12)" userId="5ad55384-8d9b-42b1-a01f-2469a256355b" providerId="ADAL" clId="{01878AAA-B768-4F84-872F-58128A999332}" dt="2021-11-18T08:10:27.685" v="199"/>
          <ac:graphicFrameMkLst>
            <pc:docMk/>
            <pc:sldMk cId="2605356550" sldId="356"/>
            <ac:graphicFrameMk id="6" creationId="{AA3AECF8-9D47-40C3-A901-1265E44D4B76}"/>
          </ac:graphicFrameMkLst>
        </pc:graphicFrameChg>
      </pc:sldChg>
      <pc:sldChg chg="addSp delSp modSp mod">
        <pc:chgData name="한다솜(Han Dasom)(dasom12)" userId="5ad55384-8d9b-42b1-a01f-2469a256355b" providerId="ADAL" clId="{01878AAA-B768-4F84-872F-58128A999332}" dt="2021-11-18T08:10:17.958" v="197" actId="207"/>
        <pc:sldMkLst>
          <pc:docMk/>
          <pc:sldMk cId="69228830" sldId="357"/>
        </pc:sldMkLst>
        <pc:graphicFrameChg chg="del">
          <ac:chgData name="한다솜(Han Dasom)(dasom12)" userId="5ad55384-8d9b-42b1-a01f-2469a256355b" providerId="ADAL" clId="{01878AAA-B768-4F84-872F-58128A999332}" dt="2021-11-18T08:10:00.269" v="192" actId="478"/>
          <ac:graphicFrameMkLst>
            <pc:docMk/>
            <pc:sldMk cId="69228830" sldId="357"/>
            <ac:graphicFrameMk id="8" creationId="{E4CD1985-5601-4458-8D9A-41FF43990F12}"/>
          </ac:graphicFrameMkLst>
        </pc:graphicFrameChg>
        <pc:graphicFrameChg chg="add mod modGraphic">
          <ac:chgData name="한다솜(Han Dasom)(dasom12)" userId="5ad55384-8d9b-42b1-a01f-2469a256355b" providerId="ADAL" clId="{01878AAA-B768-4F84-872F-58128A999332}" dt="2021-11-18T08:10:17.958" v="197" actId="207"/>
          <ac:graphicFrameMkLst>
            <pc:docMk/>
            <pc:sldMk cId="69228830" sldId="357"/>
            <ac:graphicFrameMk id="9" creationId="{A614137E-F422-4D02-8D4E-F9BA6F66DAC1}"/>
          </ac:graphicFrameMkLst>
        </pc:graphicFrameChg>
      </pc:sldChg>
      <pc:sldChg chg="addSp delSp modSp mod">
        <pc:chgData name="한다솜(Han Dasom)(dasom12)" userId="5ad55384-8d9b-42b1-a01f-2469a256355b" providerId="ADAL" clId="{01878AAA-B768-4F84-872F-58128A999332}" dt="2021-11-18T08:09:57.097" v="191"/>
        <pc:sldMkLst>
          <pc:docMk/>
          <pc:sldMk cId="3371694246" sldId="358"/>
        </pc:sldMkLst>
        <pc:graphicFrameChg chg="del mod modGraphic">
          <ac:chgData name="한다솜(Han Dasom)(dasom12)" userId="5ad55384-8d9b-42b1-a01f-2469a256355b" providerId="ADAL" clId="{01878AAA-B768-4F84-872F-58128A999332}" dt="2021-11-18T08:09:56.713" v="190" actId="478"/>
          <ac:graphicFrameMkLst>
            <pc:docMk/>
            <pc:sldMk cId="3371694246" sldId="358"/>
            <ac:graphicFrameMk id="8" creationId="{19104B39-3659-44BF-B719-71291A140349}"/>
          </ac:graphicFrameMkLst>
        </pc:graphicFrameChg>
        <pc:graphicFrameChg chg="add mod">
          <ac:chgData name="한다솜(Han Dasom)(dasom12)" userId="5ad55384-8d9b-42b1-a01f-2469a256355b" providerId="ADAL" clId="{01878AAA-B768-4F84-872F-58128A999332}" dt="2021-11-18T08:09:57.097" v="191"/>
          <ac:graphicFrameMkLst>
            <pc:docMk/>
            <pc:sldMk cId="3371694246" sldId="358"/>
            <ac:graphicFrameMk id="9" creationId="{B65DB507-1695-4FAC-A073-BC8B304DB3FE}"/>
          </ac:graphicFrameMkLst>
        </pc:graphicFrameChg>
      </pc:sldChg>
      <pc:sldChg chg="addSp delSp modSp mod">
        <pc:chgData name="한다솜(Han Dasom)(dasom12)" userId="5ad55384-8d9b-42b1-a01f-2469a256355b" providerId="ADAL" clId="{01878AAA-B768-4F84-872F-58128A999332}" dt="2021-11-18T08:09:44.128" v="183"/>
        <pc:sldMkLst>
          <pc:docMk/>
          <pc:sldMk cId="791532343" sldId="360"/>
        </pc:sldMkLst>
        <pc:graphicFrameChg chg="del mod modGraphic">
          <ac:chgData name="한다솜(Han Dasom)(dasom12)" userId="5ad55384-8d9b-42b1-a01f-2469a256355b" providerId="ADAL" clId="{01878AAA-B768-4F84-872F-58128A999332}" dt="2021-11-18T08:09:43.867" v="182" actId="478"/>
          <ac:graphicFrameMkLst>
            <pc:docMk/>
            <pc:sldMk cId="791532343" sldId="360"/>
            <ac:graphicFrameMk id="18" creationId="{DA10D513-7B38-4259-A7DA-764F87D44DDF}"/>
          </ac:graphicFrameMkLst>
        </pc:graphicFrameChg>
        <pc:graphicFrameChg chg="add mod">
          <ac:chgData name="한다솜(Han Dasom)(dasom12)" userId="5ad55384-8d9b-42b1-a01f-2469a256355b" providerId="ADAL" clId="{01878AAA-B768-4F84-872F-58128A999332}" dt="2021-11-18T08:09:44.128" v="183"/>
          <ac:graphicFrameMkLst>
            <pc:docMk/>
            <pc:sldMk cId="791532343" sldId="360"/>
            <ac:graphicFrameMk id="19" creationId="{57C19C86-22D8-4498-B233-7B01653078BC}"/>
          </ac:graphicFrameMkLst>
        </pc:graphicFrameChg>
      </pc:sldChg>
      <pc:sldChg chg="addSp delSp modSp mod">
        <pc:chgData name="한다솜(Han Dasom)(dasom12)" userId="5ad55384-8d9b-42b1-a01f-2469a256355b" providerId="ADAL" clId="{01878AAA-B768-4F84-872F-58128A999332}" dt="2021-11-18T08:09:26.220" v="172"/>
        <pc:sldMkLst>
          <pc:docMk/>
          <pc:sldMk cId="1378271680" sldId="362"/>
        </pc:sldMkLst>
        <pc:graphicFrameChg chg="del mod modGraphic">
          <ac:chgData name="한다솜(Han Dasom)(dasom12)" userId="5ad55384-8d9b-42b1-a01f-2469a256355b" providerId="ADAL" clId="{01878AAA-B768-4F84-872F-58128A999332}" dt="2021-11-18T08:09:25.915" v="171" actId="478"/>
          <ac:graphicFrameMkLst>
            <pc:docMk/>
            <pc:sldMk cId="1378271680" sldId="362"/>
            <ac:graphicFrameMk id="24" creationId="{A18FF6F2-F783-457D-A94D-049175BCF1D4}"/>
          </ac:graphicFrameMkLst>
        </pc:graphicFrameChg>
        <pc:graphicFrameChg chg="add mod">
          <ac:chgData name="한다솜(Han Dasom)(dasom12)" userId="5ad55384-8d9b-42b1-a01f-2469a256355b" providerId="ADAL" clId="{01878AAA-B768-4F84-872F-58128A999332}" dt="2021-11-18T08:09:26.220" v="172"/>
          <ac:graphicFrameMkLst>
            <pc:docMk/>
            <pc:sldMk cId="1378271680" sldId="362"/>
            <ac:graphicFrameMk id="25" creationId="{82A9FE15-C77B-4886-9005-48EC2DA16DCE}"/>
          </ac:graphicFrameMkLst>
        </pc:graphicFrameChg>
      </pc:sldChg>
      <pc:sldChg chg="addSp delSp modSp mod">
        <pc:chgData name="한다솜(Han Dasom)(dasom12)" userId="5ad55384-8d9b-42b1-a01f-2469a256355b" providerId="ADAL" clId="{01878AAA-B768-4F84-872F-58128A999332}" dt="2021-11-18T08:09:17.691" v="168"/>
        <pc:sldMkLst>
          <pc:docMk/>
          <pc:sldMk cId="497376315" sldId="364"/>
        </pc:sldMkLst>
        <pc:graphicFrameChg chg="del">
          <ac:chgData name="한다솜(Han Dasom)(dasom12)" userId="5ad55384-8d9b-42b1-a01f-2469a256355b" providerId="ADAL" clId="{01878AAA-B768-4F84-872F-58128A999332}" dt="2021-11-18T08:09:17.501" v="167" actId="478"/>
          <ac:graphicFrameMkLst>
            <pc:docMk/>
            <pc:sldMk cId="497376315" sldId="364"/>
            <ac:graphicFrameMk id="26" creationId="{9BC63CCF-979A-4721-8CEB-A697B3A5D2B0}"/>
          </ac:graphicFrameMkLst>
        </pc:graphicFrameChg>
        <pc:graphicFrameChg chg="add mod">
          <ac:chgData name="한다솜(Han Dasom)(dasom12)" userId="5ad55384-8d9b-42b1-a01f-2469a256355b" providerId="ADAL" clId="{01878AAA-B768-4F84-872F-58128A999332}" dt="2021-11-18T08:09:17.691" v="168"/>
          <ac:graphicFrameMkLst>
            <pc:docMk/>
            <pc:sldMk cId="497376315" sldId="364"/>
            <ac:graphicFrameMk id="27" creationId="{B34574A1-647D-4716-9D2D-4F482E8F8524}"/>
          </ac:graphicFrameMkLst>
        </pc:graphicFrameChg>
      </pc:sldChg>
      <pc:sldChg chg="addSp delSp modSp mod">
        <pc:chgData name="한다솜(Han Dasom)(dasom12)" userId="5ad55384-8d9b-42b1-a01f-2469a256355b" providerId="ADAL" clId="{01878AAA-B768-4F84-872F-58128A999332}" dt="2021-11-18T08:09:13.866" v="166"/>
        <pc:sldMkLst>
          <pc:docMk/>
          <pc:sldMk cId="1431828821" sldId="365"/>
        </pc:sldMkLst>
        <pc:graphicFrameChg chg="del">
          <ac:chgData name="한다솜(Han Dasom)(dasom12)" userId="5ad55384-8d9b-42b1-a01f-2469a256355b" providerId="ADAL" clId="{01878AAA-B768-4F84-872F-58128A999332}" dt="2021-11-18T08:09:13.580" v="165" actId="478"/>
          <ac:graphicFrameMkLst>
            <pc:docMk/>
            <pc:sldMk cId="1431828821" sldId="365"/>
            <ac:graphicFrameMk id="23" creationId="{7FA5CE11-4CE2-48E0-AC79-AF2D1B5EE8F4}"/>
          </ac:graphicFrameMkLst>
        </pc:graphicFrameChg>
        <pc:graphicFrameChg chg="add mod">
          <ac:chgData name="한다솜(Han Dasom)(dasom12)" userId="5ad55384-8d9b-42b1-a01f-2469a256355b" providerId="ADAL" clId="{01878AAA-B768-4F84-872F-58128A999332}" dt="2021-11-18T08:09:13.866" v="166"/>
          <ac:graphicFrameMkLst>
            <pc:docMk/>
            <pc:sldMk cId="1431828821" sldId="365"/>
            <ac:graphicFrameMk id="24" creationId="{E5BC0961-C580-4C9E-AE3E-730C0D962574}"/>
          </ac:graphicFrameMkLst>
        </pc:graphicFrameChg>
      </pc:sldChg>
      <pc:sldChg chg="addSp delSp modSp mod">
        <pc:chgData name="한다솜(Han Dasom)(dasom12)" userId="5ad55384-8d9b-42b1-a01f-2469a256355b" providerId="ADAL" clId="{01878AAA-B768-4F84-872F-58128A999332}" dt="2021-11-18T08:05:19.550" v="148"/>
        <pc:sldMkLst>
          <pc:docMk/>
          <pc:sldMk cId="1554522214" sldId="369"/>
        </pc:sldMkLst>
        <pc:graphicFrameChg chg="del mod">
          <ac:chgData name="한다솜(Han Dasom)(dasom12)" userId="5ad55384-8d9b-42b1-a01f-2469a256355b" providerId="ADAL" clId="{01878AAA-B768-4F84-872F-58128A999332}" dt="2021-11-18T08:05:19.231" v="147" actId="478"/>
          <ac:graphicFrameMkLst>
            <pc:docMk/>
            <pc:sldMk cId="1554522214" sldId="369"/>
            <ac:graphicFrameMk id="10" creationId="{BDDA9891-75C7-49C5-9322-6EB0FB768957}"/>
          </ac:graphicFrameMkLst>
        </pc:graphicFrameChg>
        <pc:graphicFrameChg chg="add mod">
          <ac:chgData name="한다솜(Han Dasom)(dasom12)" userId="5ad55384-8d9b-42b1-a01f-2469a256355b" providerId="ADAL" clId="{01878AAA-B768-4F84-872F-58128A999332}" dt="2021-11-18T08:05:19.550" v="148"/>
          <ac:graphicFrameMkLst>
            <pc:docMk/>
            <pc:sldMk cId="1554522214" sldId="369"/>
            <ac:graphicFrameMk id="12" creationId="{C32FFF20-A59F-4832-A51F-54B71FD772AA}"/>
          </ac:graphicFrameMkLst>
        </pc:graphicFrameChg>
      </pc:sldChg>
      <pc:sldChg chg="addSp delSp modSp mod">
        <pc:chgData name="한다솜(Han Dasom)(dasom12)" userId="5ad55384-8d9b-42b1-a01f-2469a256355b" providerId="ADAL" clId="{01878AAA-B768-4F84-872F-58128A999332}" dt="2021-11-18T08:05:13.220" v="145"/>
        <pc:sldMkLst>
          <pc:docMk/>
          <pc:sldMk cId="4018656786" sldId="371"/>
        </pc:sldMkLst>
        <pc:graphicFrameChg chg="del">
          <ac:chgData name="한다솜(Han Dasom)(dasom12)" userId="5ad55384-8d9b-42b1-a01f-2469a256355b" providerId="ADAL" clId="{01878AAA-B768-4F84-872F-58128A999332}" dt="2021-11-18T08:05:12.858" v="144" actId="478"/>
          <ac:graphicFrameMkLst>
            <pc:docMk/>
            <pc:sldMk cId="4018656786" sldId="371"/>
            <ac:graphicFrameMk id="6" creationId="{B456DFD0-888A-41F3-9F28-B9CA6FF01FB7}"/>
          </ac:graphicFrameMkLst>
        </pc:graphicFrameChg>
        <pc:graphicFrameChg chg="add mod">
          <ac:chgData name="한다솜(Han Dasom)(dasom12)" userId="5ad55384-8d9b-42b1-a01f-2469a256355b" providerId="ADAL" clId="{01878AAA-B768-4F84-872F-58128A999332}" dt="2021-11-18T08:05:13.220" v="145"/>
          <ac:graphicFrameMkLst>
            <pc:docMk/>
            <pc:sldMk cId="4018656786" sldId="371"/>
            <ac:graphicFrameMk id="7" creationId="{D453D4BF-242E-4E0F-A3E3-4185497FC2A0}"/>
          </ac:graphicFrameMkLst>
        </pc:graphicFrameChg>
      </pc:sldChg>
      <pc:sldChg chg="addSp delSp modSp mod">
        <pc:chgData name="한다솜(Han Dasom)(dasom12)" userId="5ad55384-8d9b-42b1-a01f-2469a256355b" providerId="ADAL" clId="{01878AAA-B768-4F84-872F-58128A999332}" dt="2021-11-18T08:05:08.714" v="143"/>
        <pc:sldMkLst>
          <pc:docMk/>
          <pc:sldMk cId="1958640095" sldId="372"/>
        </pc:sldMkLst>
        <pc:graphicFrameChg chg="add mod">
          <ac:chgData name="한다솜(Han Dasom)(dasom12)" userId="5ad55384-8d9b-42b1-a01f-2469a256355b" providerId="ADAL" clId="{01878AAA-B768-4F84-872F-58128A999332}" dt="2021-11-18T08:05:08.714" v="143"/>
          <ac:graphicFrameMkLst>
            <pc:docMk/>
            <pc:sldMk cId="1958640095" sldId="372"/>
            <ac:graphicFrameMk id="13" creationId="{2C725273-8A05-48CC-B216-5053BF5C4F97}"/>
          </ac:graphicFrameMkLst>
        </pc:graphicFrameChg>
        <pc:graphicFrameChg chg="del">
          <ac:chgData name="한다솜(Han Dasom)(dasom12)" userId="5ad55384-8d9b-42b1-a01f-2469a256355b" providerId="ADAL" clId="{01878AAA-B768-4F84-872F-58128A999332}" dt="2021-11-18T08:05:08.100" v="142" actId="478"/>
          <ac:graphicFrameMkLst>
            <pc:docMk/>
            <pc:sldMk cId="1958640095" sldId="372"/>
            <ac:graphicFrameMk id="14" creationId="{45C48A20-3A58-4740-AB57-E521F71EDEA2}"/>
          </ac:graphicFrameMkLst>
        </pc:graphicFrameChg>
      </pc:sldChg>
      <pc:sldChg chg="addSp delSp modSp mod">
        <pc:chgData name="한다솜(Han Dasom)(dasom12)" userId="5ad55384-8d9b-42b1-a01f-2469a256355b" providerId="ADAL" clId="{01878AAA-B768-4F84-872F-58128A999332}" dt="2021-11-18T08:11:26.565" v="221"/>
        <pc:sldMkLst>
          <pc:docMk/>
          <pc:sldMk cId="294936994" sldId="374"/>
        </pc:sldMkLst>
        <pc:graphicFrameChg chg="del">
          <ac:chgData name="한다솜(Han Dasom)(dasom12)" userId="5ad55384-8d9b-42b1-a01f-2469a256355b" providerId="ADAL" clId="{01878AAA-B768-4F84-872F-58128A999332}" dt="2021-11-18T08:11:26.319" v="220" actId="478"/>
          <ac:graphicFrameMkLst>
            <pc:docMk/>
            <pc:sldMk cId="294936994" sldId="374"/>
            <ac:graphicFrameMk id="6" creationId="{75551AFC-0C29-4568-9FFD-B272902ACEE7}"/>
          </ac:graphicFrameMkLst>
        </pc:graphicFrameChg>
        <pc:graphicFrameChg chg="add mod">
          <ac:chgData name="한다솜(Han Dasom)(dasom12)" userId="5ad55384-8d9b-42b1-a01f-2469a256355b" providerId="ADAL" clId="{01878AAA-B768-4F84-872F-58128A999332}" dt="2021-11-18T08:11:26.565" v="221"/>
          <ac:graphicFrameMkLst>
            <pc:docMk/>
            <pc:sldMk cId="294936994" sldId="374"/>
            <ac:graphicFrameMk id="7" creationId="{B30F4538-01A5-4B9F-B7A9-AD733885016C}"/>
          </ac:graphicFrameMkLst>
        </pc:graphicFrameChg>
      </pc:sldChg>
      <pc:sldChg chg="addSp delSp modSp mod">
        <pc:chgData name="한다솜(Han Dasom)(dasom12)" userId="5ad55384-8d9b-42b1-a01f-2469a256355b" providerId="ADAL" clId="{01878AAA-B768-4F84-872F-58128A999332}" dt="2021-11-18T08:11:23.069" v="219"/>
        <pc:sldMkLst>
          <pc:docMk/>
          <pc:sldMk cId="2251874986" sldId="375"/>
        </pc:sldMkLst>
        <pc:graphicFrameChg chg="add mod">
          <ac:chgData name="한다솜(Han Dasom)(dasom12)" userId="5ad55384-8d9b-42b1-a01f-2469a256355b" providerId="ADAL" clId="{01878AAA-B768-4F84-872F-58128A999332}" dt="2021-11-18T08:11:23.069" v="219"/>
          <ac:graphicFrameMkLst>
            <pc:docMk/>
            <pc:sldMk cId="2251874986" sldId="375"/>
            <ac:graphicFrameMk id="6" creationId="{A4E6111A-D825-43AF-8E41-FD9B699819B6}"/>
          </ac:graphicFrameMkLst>
        </pc:graphicFrameChg>
        <pc:graphicFrameChg chg="del modGraphic">
          <ac:chgData name="한다솜(Han Dasom)(dasom12)" userId="5ad55384-8d9b-42b1-a01f-2469a256355b" providerId="ADAL" clId="{01878AAA-B768-4F84-872F-58128A999332}" dt="2021-11-18T08:11:22.718" v="218" actId="478"/>
          <ac:graphicFrameMkLst>
            <pc:docMk/>
            <pc:sldMk cId="2251874986" sldId="375"/>
            <ac:graphicFrameMk id="7" creationId="{A882D9FF-6979-47CC-8D59-9454021961BC}"/>
          </ac:graphicFrameMkLst>
        </pc:graphicFrameChg>
      </pc:sldChg>
      <pc:sldChg chg="addSp delSp modSp mod">
        <pc:chgData name="한다솜(Han Dasom)(dasom12)" userId="5ad55384-8d9b-42b1-a01f-2469a256355b" providerId="ADAL" clId="{01878AAA-B768-4F84-872F-58128A999332}" dt="2021-11-18T08:11:16.524" v="216"/>
        <pc:sldMkLst>
          <pc:docMk/>
          <pc:sldMk cId="4157143880" sldId="376"/>
        </pc:sldMkLst>
        <pc:graphicFrameChg chg="del">
          <ac:chgData name="한다솜(Han Dasom)(dasom12)" userId="5ad55384-8d9b-42b1-a01f-2469a256355b" providerId="ADAL" clId="{01878AAA-B768-4F84-872F-58128A999332}" dt="2021-11-18T08:11:16.221" v="215" actId="478"/>
          <ac:graphicFrameMkLst>
            <pc:docMk/>
            <pc:sldMk cId="4157143880" sldId="376"/>
            <ac:graphicFrameMk id="5" creationId="{12A33BB9-1EE2-4B92-A42D-F015CBAFB45F}"/>
          </ac:graphicFrameMkLst>
        </pc:graphicFrameChg>
        <pc:graphicFrameChg chg="add mod">
          <ac:chgData name="한다솜(Han Dasom)(dasom12)" userId="5ad55384-8d9b-42b1-a01f-2469a256355b" providerId="ADAL" clId="{01878AAA-B768-4F84-872F-58128A999332}" dt="2021-11-18T08:11:16.524" v="216"/>
          <ac:graphicFrameMkLst>
            <pc:docMk/>
            <pc:sldMk cId="4157143880" sldId="376"/>
            <ac:graphicFrameMk id="6" creationId="{6BA40888-9FFB-47F0-A8E2-CCD12019BF8C}"/>
          </ac:graphicFrameMkLst>
        </pc:graphicFrameChg>
      </pc:sldChg>
      <pc:sldChg chg="addSp delSp modSp mod">
        <pc:chgData name="한다솜(Han Dasom)(dasom12)" userId="5ad55384-8d9b-42b1-a01f-2469a256355b" providerId="ADAL" clId="{01878AAA-B768-4F84-872F-58128A999332}" dt="2021-11-18T08:12:09.584" v="239"/>
        <pc:sldMkLst>
          <pc:docMk/>
          <pc:sldMk cId="236987446" sldId="379"/>
        </pc:sldMkLst>
        <pc:graphicFrameChg chg="del">
          <ac:chgData name="한다솜(Han Dasom)(dasom12)" userId="5ad55384-8d9b-42b1-a01f-2469a256355b" providerId="ADAL" clId="{01878AAA-B768-4F84-872F-58128A999332}" dt="2021-11-18T08:12:09.197" v="238" actId="478"/>
          <ac:graphicFrameMkLst>
            <pc:docMk/>
            <pc:sldMk cId="236987446" sldId="379"/>
            <ac:graphicFrameMk id="7" creationId="{3A8C8E3A-C5D0-48BD-AFA3-577923F70933}"/>
          </ac:graphicFrameMkLst>
        </pc:graphicFrameChg>
        <pc:graphicFrameChg chg="add mod">
          <ac:chgData name="한다솜(Han Dasom)(dasom12)" userId="5ad55384-8d9b-42b1-a01f-2469a256355b" providerId="ADAL" clId="{01878AAA-B768-4F84-872F-58128A999332}" dt="2021-11-18T08:12:09.584" v="239"/>
          <ac:graphicFrameMkLst>
            <pc:docMk/>
            <pc:sldMk cId="236987446" sldId="379"/>
            <ac:graphicFrameMk id="8" creationId="{952DCE00-9A51-4AE1-BEE9-9B82559AED26}"/>
          </ac:graphicFrameMkLst>
        </pc:graphicFrameChg>
      </pc:sldChg>
      <pc:sldChg chg="addSp delSp modSp mod">
        <pc:chgData name="한다솜(Han Dasom)(dasom12)" userId="5ad55384-8d9b-42b1-a01f-2469a256355b" providerId="ADAL" clId="{01878AAA-B768-4F84-872F-58128A999332}" dt="2021-11-18T08:12:06.191" v="237"/>
        <pc:sldMkLst>
          <pc:docMk/>
          <pc:sldMk cId="297051769" sldId="385"/>
        </pc:sldMkLst>
        <pc:graphicFrameChg chg="del">
          <ac:chgData name="한다솜(Han Dasom)(dasom12)" userId="5ad55384-8d9b-42b1-a01f-2469a256355b" providerId="ADAL" clId="{01878AAA-B768-4F84-872F-58128A999332}" dt="2021-11-18T08:12:05.860" v="236" actId="478"/>
          <ac:graphicFrameMkLst>
            <pc:docMk/>
            <pc:sldMk cId="297051769" sldId="385"/>
            <ac:graphicFrameMk id="11" creationId="{48EE7139-8017-4FA8-B1A0-882A5B549294}"/>
          </ac:graphicFrameMkLst>
        </pc:graphicFrameChg>
        <pc:graphicFrameChg chg="add mod">
          <ac:chgData name="한다솜(Han Dasom)(dasom12)" userId="5ad55384-8d9b-42b1-a01f-2469a256355b" providerId="ADAL" clId="{01878AAA-B768-4F84-872F-58128A999332}" dt="2021-11-18T08:12:06.191" v="237"/>
          <ac:graphicFrameMkLst>
            <pc:docMk/>
            <pc:sldMk cId="297051769" sldId="385"/>
            <ac:graphicFrameMk id="12" creationId="{1FC450FA-A46D-460F-ACBF-BC5B316995BD}"/>
          </ac:graphicFrameMkLst>
        </pc:graphicFrameChg>
      </pc:sldChg>
      <pc:sldChg chg="addSp delSp modSp mod">
        <pc:chgData name="한다솜(Han Dasom)(dasom12)" userId="5ad55384-8d9b-42b1-a01f-2469a256355b" providerId="ADAL" clId="{01878AAA-B768-4F84-872F-58128A999332}" dt="2021-11-18T08:11:35.864" v="225"/>
        <pc:sldMkLst>
          <pc:docMk/>
          <pc:sldMk cId="1706103315" sldId="386"/>
        </pc:sldMkLst>
        <pc:graphicFrameChg chg="del">
          <ac:chgData name="한다솜(Han Dasom)(dasom12)" userId="5ad55384-8d9b-42b1-a01f-2469a256355b" providerId="ADAL" clId="{01878AAA-B768-4F84-872F-58128A999332}" dt="2021-11-18T08:11:35.586" v="224" actId="478"/>
          <ac:graphicFrameMkLst>
            <pc:docMk/>
            <pc:sldMk cId="1706103315" sldId="386"/>
            <ac:graphicFrameMk id="15" creationId="{F3DC0F66-FD91-427A-8241-BAB47A1442F6}"/>
          </ac:graphicFrameMkLst>
        </pc:graphicFrameChg>
        <pc:graphicFrameChg chg="add mod">
          <ac:chgData name="한다솜(Han Dasom)(dasom12)" userId="5ad55384-8d9b-42b1-a01f-2469a256355b" providerId="ADAL" clId="{01878AAA-B768-4F84-872F-58128A999332}" dt="2021-11-18T08:11:35.864" v="225"/>
          <ac:graphicFrameMkLst>
            <pc:docMk/>
            <pc:sldMk cId="1706103315" sldId="386"/>
            <ac:graphicFrameMk id="17" creationId="{E9E17747-353C-4C8F-A374-ACC223B93D4C}"/>
          </ac:graphicFrameMkLst>
        </pc:graphicFrameChg>
      </pc:sldChg>
      <pc:sldChg chg="addSp delSp modSp mod">
        <pc:chgData name="한다솜(Han Dasom)(dasom12)" userId="5ad55384-8d9b-42b1-a01f-2469a256355b" providerId="ADAL" clId="{01878AAA-B768-4F84-872F-58128A999332}" dt="2021-11-18T08:12:03.020" v="235"/>
        <pc:sldMkLst>
          <pc:docMk/>
          <pc:sldMk cId="3488152362" sldId="387"/>
        </pc:sldMkLst>
        <pc:graphicFrameChg chg="add mod">
          <ac:chgData name="한다솜(Han Dasom)(dasom12)" userId="5ad55384-8d9b-42b1-a01f-2469a256355b" providerId="ADAL" clId="{01878AAA-B768-4F84-872F-58128A999332}" dt="2021-11-18T08:12:03.020" v="235"/>
          <ac:graphicFrameMkLst>
            <pc:docMk/>
            <pc:sldMk cId="3488152362" sldId="387"/>
            <ac:graphicFrameMk id="12" creationId="{562E9863-9AFB-48D1-90DC-CDD66C5C550C}"/>
          </ac:graphicFrameMkLst>
        </pc:graphicFrameChg>
        <pc:graphicFrameChg chg="del">
          <ac:chgData name="한다솜(Han Dasom)(dasom12)" userId="5ad55384-8d9b-42b1-a01f-2469a256355b" providerId="ADAL" clId="{01878AAA-B768-4F84-872F-58128A999332}" dt="2021-11-18T08:12:02.634" v="234" actId="478"/>
          <ac:graphicFrameMkLst>
            <pc:docMk/>
            <pc:sldMk cId="3488152362" sldId="387"/>
            <ac:graphicFrameMk id="16" creationId="{255D6F34-8DC6-40D8-8D33-5A463AF85418}"/>
          </ac:graphicFrameMkLst>
        </pc:graphicFrameChg>
      </pc:sldChg>
      <pc:sldChg chg="addSp delSp modSp mod">
        <pc:chgData name="한다솜(Han Dasom)(dasom12)" userId="5ad55384-8d9b-42b1-a01f-2469a256355b" providerId="ADAL" clId="{01878AAA-B768-4F84-872F-58128A999332}" dt="2021-11-18T08:11:58.701" v="233"/>
        <pc:sldMkLst>
          <pc:docMk/>
          <pc:sldMk cId="1793375983" sldId="388"/>
        </pc:sldMkLst>
        <pc:graphicFrameChg chg="del">
          <ac:chgData name="한다솜(Han Dasom)(dasom12)" userId="5ad55384-8d9b-42b1-a01f-2469a256355b" providerId="ADAL" clId="{01878AAA-B768-4F84-872F-58128A999332}" dt="2021-11-18T08:11:58.345" v="232" actId="478"/>
          <ac:graphicFrameMkLst>
            <pc:docMk/>
            <pc:sldMk cId="1793375983" sldId="388"/>
            <ac:graphicFrameMk id="11" creationId="{10EF6A96-5EF5-4B48-893A-C8A61B513B10}"/>
          </ac:graphicFrameMkLst>
        </pc:graphicFrameChg>
        <pc:graphicFrameChg chg="add mod">
          <ac:chgData name="한다솜(Han Dasom)(dasom12)" userId="5ad55384-8d9b-42b1-a01f-2469a256355b" providerId="ADAL" clId="{01878AAA-B768-4F84-872F-58128A999332}" dt="2021-11-18T08:11:58.701" v="233"/>
          <ac:graphicFrameMkLst>
            <pc:docMk/>
            <pc:sldMk cId="1793375983" sldId="388"/>
            <ac:graphicFrameMk id="12" creationId="{9F7AD082-0687-40F0-8650-D352295AA472}"/>
          </ac:graphicFrameMkLst>
        </pc:graphicFrameChg>
      </pc:sldChg>
      <pc:sldChg chg="addSp delSp modSp mod">
        <pc:chgData name="한다솜(Han Dasom)(dasom12)" userId="5ad55384-8d9b-42b1-a01f-2469a256355b" providerId="ADAL" clId="{01878AAA-B768-4F84-872F-58128A999332}" dt="2021-11-18T08:11:52.054" v="231" actId="207"/>
        <pc:sldMkLst>
          <pc:docMk/>
          <pc:sldMk cId="526886540" sldId="389"/>
        </pc:sldMkLst>
        <pc:graphicFrameChg chg="del">
          <ac:chgData name="한다솜(Han Dasom)(dasom12)" userId="5ad55384-8d9b-42b1-a01f-2469a256355b" providerId="ADAL" clId="{01878AAA-B768-4F84-872F-58128A999332}" dt="2021-11-18T08:11:39.164" v="226" actId="478"/>
          <ac:graphicFrameMkLst>
            <pc:docMk/>
            <pc:sldMk cId="526886540" sldId="389"/>
            <ac:graphicFrameMk id="9" creationId="{A3AFF84A-51AD-4632-89B8-84BA2D8F5449}"/>
          </ac:graphicFrameMkLst>
        </pc:graphicFrameChg>
        <pc:graphicFrameChg chg="add mod modGraphic">
          <ac:chgData name="한다솜(Han Dasom)(dasom12)" userId="5ad55384-8d9b-42b1-a01f-2469a256355b" providerId="ADAL" clId="{01878AAA-B768-4F84-872F-58128A999332}" dt="2021-11-18T08:11:52.054" v="231" actId="207"/>
          <ac:graphicFrameMkLst>
            <pc:docMk/>
            <pc:sldMk cId="526886540" sldId="389"/>
            <ac:graphicFrameMk id="10" creationId="{1349B379-133A-401B-A7EC-2011F09D6F61}"/>
          </ac:graphicFrameMkLst>
        </pc:graphicFrameChg>
      </pc:sldChg>
      <pc:sldChg chg="addSp delSp modSp mod">
        <pc:chgData name="한다솜(Han Dasom)(dasom12)" userId="5ad55384-8d9b-42b1-a01f-2469a256355b" providerId="ADAL" clId="{01878AAA-B768-4F84-872F-58128A999332}" dt="2021-11-18T08:11:30.446" v="223"/>
        <pc:sldMkLst>
          <pc:docMk/>
          <pc:sldMk cId="3834791812" sldId="390"/>
        </pc:sldMkLst>
        <pc:graphicFrameChg chg="add mod">
          <ac:chgData name="한다솜(Han Dasom)(dasom12)" userId="5ad55384-8d9b-42b1-a01f-2469a256355b" providerId="ADAL" clId="{01878AAA-B768-4F84-872F-58128A999332}" dt="2021-11-18T08:11:30.446" v="223"/>
          <ac:graphicFrameMkLst>
            <pc:docMk/>
            <pc:sldMk cId="3834791812" sldId="390"/>
            <ac:graphicFrameMk id="22" creationId="{3B3FE438-3395-450E-B8CC-7823FF55F220}"/>
          </ac:graphicFrameMkLst>
        </pc:graphicFrameChg>
        <pc:graphicFrameChg chg="del">
          <ac:chgData name="한다솜(Han Dasom)(dasom12)" userId="5ad55384-8d9b-42b1-a01f-2469a256355b" providerId="ADAL" clId="{01878AAA-B768-4F84-872F-58128A999332}" dt="2021-11-18T08:11:30.152" v="222" actId="478"/>
          <ac:graphicFrameMkLst>
            <pc:docMk/>
            <pc:sldMk cId="3834791812" sldId="390"/>
            <ac:graphicFrameMk id="28" creationId="{212ED27C-7CD6-430F-87CC-3A51452FF251}"/>
          </ac:graphicFrameMkLst>
        </pc:graphicFrameChg>
      </pc:sldChg>
      <pc:sldChg chg="addSp delSp modSp mod">
        <pc:chgData name="한다솜(Han Dasom)(dasom12)" userId="5ad55384-8d9b-42b1-a01f-2469a256355b" providerId="ADAL" clId="{01878AAA-B768-4F84-872F-58128A999332}" dt="2021-11-18T08:09:51.465" v="187"/>
        <pc:sldMkLst>
          <pc:docMk/>
          <pc:sldMk cId="1783316462" sldId="393"/>
        </pc:sldMkLst>
        <pc:graphicFrameChg chg="del">
          <ac:chgData name="한다솜(Han Dasom)(dasom12)" userId="5ad55384-8d9b-42b1-a01f-2469a256355b" providerId="ADAL" clId="{01878AAA-B768-4F84-872F-58128A999332}" dt="2021-11-18T08:09:51.118" v="186" actId="478"/>
          <ac:graphicFrameMkLst>
            <pc:docMk/>
            <pc:sldMk cId="1783316462" sldId="393"/>
            <ac:graphicFrameMk id="11" creationId="{90B050E1-D5EF-4DF8-98E8-D3B75BFF8EC3}"/>
          </ac:graphicFrameMkLst>
        </pc:graphicFrameChg>
        <pc:graphicFrameChg chg="add mod">
          <ac:chgData name="한다솜(Han Dasom)(dasom12)" userId="5ad55384-8d9b-42b1-a01f-2469a256355b" providerId="ADAL" clId="{01878AAA-B768-4F84-872F-58128A999332}" dt="2021-11-18T08:09:51.465" v="187"/>
          <ac:graphicFrameMkLst>
            <pc:docMk/>
            <pc:sldMk cId="1783316462" sldId="393"/>
            <ac:graphicFrameMk id="15" creationId="{2A717A32-D14F-4526-B82C-0A92BD80486B}"/>
          </ac:graphicFrameMkLst>
        </pc:graphicFrameChg>
      </pc:sldChg>
      <pc:sldChg chg="addSp delSp modSp mod">
        <pc:chgData name="한다솜(Han Dasom)(dasom12)" userId="5ad55384-8d9b-42b1-a01f-2469a256355b" providerId="ADAL" clId="{01878AAA-B768-4F84-872F-58128A999332}" dt="2021-11-18T08:09:48.234" v="185"/>
        <pc:sldMkLst>
          <pc:docMk/>
          <pc:sldMk cId="2764291286" sldId="394"/>
        </pc:sldMkLst>
        <pc:graphicFrameChg chg="del">
          <ac:chgData name="한다솜(Han Dasom)(dasom12)" userId="5ad55384-8d9b-42b1-a01f-2469a256355b" providerId="ADAL" clId="{01878AAA-B768-4F84-872F-58128A999332}" dt="2021-11-18T08:09:47.946" v="184" actId="478"/>
          <ac:graphicFrameMkLst>
            <pc:docMk/>
            <pc:sldMk cId="2764291286" sldId="394"/>
            <ac:graphicFrameMk id="13" creationId="{559BA8FD-2D90-4A26-A513-D1040198F832}"/>
          </ac:graphicFrameMkLst>
        </pc:graphicFrameChg>
        <pc:graphicFrameChg chg="add mod">
          <ac:chgData name="한다솜(Han Dasom)(dasom12)" userId="5ad55384-8d9b-42b1-a01f-2469a256355b" providerId="ADAL" clId="{01878AAA-B768-4F84-872F-58128A999332}" dt="2021-11-18T08:09:48.234" v="185"/>
          <ac:graphicFrameMkLst>
            <pc:docMk/>
            <pc:sldMk cId="2764291286" sldId="394"/>
            <ac:graphicFrameMk id="14" creationId="{F05C54A6-2A6C-4E17-84AA-1E40097C2F27}"/>
          </ac:graphicFrameMkLst>
        </pc:graphicFrameChg>
      </pc:sldChg>
      <pc:sldChg chg="addSp delSp modSp mod">
        <pc:chgData name="한다솜(Han Dasom)(dasom12)" userId="5ad55384-8d9b-42b1-a01f-2469a256355b" providerId="ADAL" clId="{01878AAA-B768-4F84-872F-58128A999332}" dt="2021-11-18T08:09:30.213" v="174"/>
        <pc:sldMkLst>
          <pc:docMk/>
          <pc:sldMk cId="2988330766" sldId="395"/>
        </pc:sldMkLst>
        <pc:graphicFrameChg chg="add mod">
          <ac:chgData name="한다솜(Han Dasom)(dasom12)" userId="5ad55384-8d9b-42b1-a01f-2469a256355b" providerId="ADAL" clId="{01878AAA-B768-4F84-872F-58128A999332}" dt="2021-11-18T08:09:30.213" v="174"/>
          <ac:graphicFrameMkLst>
            <pc:docMk/>
            <pc:sldMk cId="2988330766" sldId="395"/>
            <ac:graphicFrameMk id="9" creationId="{636F8BBA-193F-4E18-8119-25F399B5324A}"/>
          </ac:graphicFrameMkLst>
        </pc:graphicFrameChg>
        <pc:graphicFrameChg chg="del">
          <ac:chgData name="한다솜(Han Dasom)(dasom12)" userId="5ad55384-8d9b-42b1-a01f-2469a256355b" providerId="ADAL" clId="{01878AAA-B768-4F84-872F-58128A999332}" dt="2021-11-18T08:09:29.890" v="173" actId="478"/>
          <ac:graphicFrameMkLst>
            <pc:docMk/>
            <pc:sldMk cId="2988330766" sldId="395"/>
            <ac:graphicFrameMk id="15" creationId="{3C5F18F2-7898-4B66-BEEB-4C0B926773D8}"/>
          </ac:graphicFrameMkLst>
        </pc:graphicFrameChg>
      </pc:sldChg>
      <pc:sldChg chg="addSp delSp modSp mod">
        <pc:chgData name="한다솜(Han Dasom)(dasom12)" userId="5ad55384-8d9b-42b1-a01f-2469a256355b" providerId="ADAL" clId="{01878AAA-B768-4F84-872F-58128A999332}" dt="2021-11-18T08:08:57.260" v="164" actId="207"/>
        <pc:sldMkLst>
          <pc:docMk/>
          <pc:sldMk cId="2473241692" sldId="396"/>
        </pc:sldMkLst>
        <pc:graphicFrameChg chg="del">
          <ac:chgData name="한다솜(Han Dasom)(dasom12)" userId="5ad55384-8d9b-42b1-a01f-2469a256355b" providerId="ADAL" clId="{01878AAA-B768-4F84-872F-58128A999332}" dt="2021-11-18T08:06:34.686" v="157" actId="478"/>
          <ac:graphicFrameMkLst>
            <pc:docMk/>
            <pc:sldMk cId="2473241692" sldId="396"/>
            <ac:graphicFrameMk id="5" creationId="{D9154D62-7750-4871-9325-030927D9AE88}"/>
          </ac:graphicFrameMkLst>
        </pc:graphicFrameChg>
        <pc:graphicFrameChg chg="add mod modGraphic">
          <ac:chgData name="한다솜(Han Dasom)(dasom12)" userId="5ad55384-8d9b-42b1-a01f-2469a256355b" providerId="ADAL" clId="{01878AAA-B768-4F84-872F-58128A999332}" dt="2021-11-18T08:08:57.260" v="164" actId="207"/>
          <ac:graphicFrameMkLst>
            <pc:docMk/>
            <pc:sldMk cId="2473241692" sldId="396"/>
            <ac:graphicFrameMk id="6" creationId="{123F142A-52A4-44CB-87D3-5E2F795C558C}"/>
          </ac:graphicFrameMkLst>
        </pc:graphicFrameChg>
      </pc:sldChg>
      <pc:sldChg chg="addSp delSp modSp mod">
        <pc:chgData name="한다솜(Han Dasom)(dasom12)" userId="5ad55384-8d9b-42b1-a01f-2469a256355b" providerId="ADAL" clId="{01878AAA-B768-4F84-872F-58128A999332}" dt="2021-11-18T08:09:36.801" v="178"/>
        <pc:sldMkLst>
          <pc:docMk/>
          <pc:sldMk cId="3664711061" sldId="397"/>
        </pc:sldMkLst>
        <pc:graphicFrameChg chg="del">
          <ac:chgData name="한다솜(Han Dasom)(dasom12)" userId="5ad55384-8d9b-42b1-a01f-2469a256355b" providerId="ADAL" clId="{01878AAA-B768-4F84-872F-58128A999332}" dt="2021-11-18T08:09:36.577" v="177" actId="478"/>
          <ac:graphicFrameMkLst>
            <pc:docMk/>
            <pc:sldMk cId="3664711061" sldId="397"/>
            <ac:graphicFrameMk id="14" creationId="{4B29F982-F6D9-4195-8584-21B4E442354A}"/>
          </ac:graphicFrameMkLst>
        </pc:graphicFrameChg>
        <pc:graphicFrameChg chg="add mod">
          <ac:chgData name="한다솜(Han Dasom)(dasom12)" userId="5ad55384-8d9b-42b1-a01f-2469a256355b" providerId="ADAL" clId="{01878AAA-B768-4F84-872F-58128A999332}" dt="2021-11-18T08:09:36.801" v="178"/>
          <ac:graphicFrameMkLst>
            <pc:docMk/>
            <pc:sldMk cId="3664711061" sldId="397"/>
            <ac:graphicFrameMk id="17" creationId="{F57B92DA-4C2A-40FB-B3DD-7C65D2080C13}"/>
          </ac:graphicFrameMkLst>
        </pc:graphicFrameChg>
      </pc:sldChg>
      <pc:sldChg chg="addSp delSp modSp mod">
        <pc:chgData name="한다솜(Han Dasom)(dasom12)" userId="5ad55384-8d9b-42b1-a01f-2469a256355b" providerId="ADAL" clId="{01878AAA-B768-4F84-872F-58128A999332}" dt="2021-11-18T08:06:19.475" v="154" actId="207"/>
        <pc:sldMkLst>
          <pc:docMk/>
          <pc:sldMk cId="446885844" sldId="398"/>
        </pc:sldMkLst>
        <pc:graphicFrameChg chg="add mod modGraphic">
          <ac:chgData name="한다솜(Han Dasom)(dasom12)" userId="5ad55384-8d9b-42b1-a01f-2469a256355b" providerId="ADAL" clId="{01878AAA-B768-4F84-872F-58128A999332}" dt="2021-11-18T08:06:19.475" v="154" actId="207"/>
          <ac:graphicFrameMkLst>
            <pc:docMk/>
            <pc:sldMk cId="446885844" sldId="398"/>
            <ac:graphicFrameMk id="7" creationId="{BEFB9FD5-DF2D-4666-BD6E-DCE869527A6C}"/>
          </ac:graphicFrameMkLst>
        </pc:graphicFrameChg>
        <pc:graphicFrameChg chg="del">
          <ac:chgData name="한다솜(Han Dasom)(dasom12)" userId="5ad55384-8d9b-42b1-a01f-2469a256355b" providerId="ADAL" clId="{01878AAA-B768-4F84-872F-58128A999332}" dt="2021-11-18T08:05:53.693" v="149" actId="478"/>
          <ac:graphicFrameMkLst>
            <pc:docMk/>
            <pc:sldMk cId="446885844" sldId="398"/>
            <ac:graphicFrameMk id="9" creationId="{30FC661C-CA40-4CED-9E85-7338D8A039BE}"/>
          </ac:graphicFrameMkLst>
        </pc:graphicFrameChg>
      </pc:sldChg>
      <pc:sldChg chg="addSp delSp modSp mod">
        <pc:chgData name="한다솜(Han Dasom)(dasom12)" userId="5ad55384-8d9b-42b1-a01f-2469a256355b" providerId="ADAL" clId="{01878AAA-B768-4F84-872F-58128A999332}" dt="2021-11-18T08:06:30.162" v="156"/>
        <pc:sldMkLst>
          <pc:docMk/>
          <pc:sldMk cId="595585089" sldId="399"/>
        </pc:sldMkLst>
        <pc:graphicFrameChg chg="del">
          <ac:chgData name="한다솜(Han Dasom)(dasom12)" userId="5ad55384-8d9b-42b1-a01f-2469a256355b" providerId="ADAL" clId="{01878AAA-B768-4F84-872F-58128A999332}" dt="2021-11-18T08:06:29.739" v="155" actId="478"/>
          <ac:graphicFrameMkLst>
            <pc:docMk/>
            <pc:sldMk cId="595585089" sldId="399"/>
            <ac:graphicFrameMk id="5" creationId="{60852183-A739-4CB6-9C77-CEF41CAE0F65}"/>
          </ac:graphicFrameMkLst>
        </pc:graphicFrameChg>
        <pc:graphicFrameChg chg="add mod">
          <ac:chgData name="한다솜(Han Dasom)(dasom12)" userId="5ad55384-8d9b-42b1-a01f-2469a256355b" providerId="ADAL" clId="{01878AAA-B768-4F84-872F-58128A999332}" dt="2021-11-18T08:06:30.162" v="156"/>
          <ac:graphicFrameMkLst>
            <pc:docMk/>
            <pc:sldMk cId="595585089" sldId="399"/>
            <ac:graphicFrameMk id="6" creationId="{77262A8A-BBA6-4A41-AA57-4E28A98181A5}"/>
          </ac:graphicFrameMkLst>
        </pc:graphicFrameChg>
      </pc:sldChg>
      <pc:sldChg chg="addSp delSp modSp mod">
        <pc:chgData name="한다솜(Han Dasom)(dasom12)" userId="5ad55384-8d9b-42b1-a01f-2469a256355b" providerId="ADAL" clId="{01878AAA-B768-4F84-872F-58128A999332}" dt="2021-11-18T08:11:12.235" v="214"/>
        <pc:sldMkLst>
          <pc:docMk/>
          <pc:sldMk cId="3157396476" sldId="401"/>
        </pc:sldMkLst>
        <pc:graphicFrameChg chg="del">
          <ac:chgData name="한다솜(Han Dasom)(dasom12)" userId="5ad55384-8d9b-42b1-a01f-2469a256355b" providerId="ADAL" clId="{01878AAA-B768-4F84-872F-58128A999332}" dt="2021-11-18T08:11:11.920" v="213" actId="478"/>
          <ac:graphicFrameMkLst>
            <pc:docMk/>
            <pc:sldMk cId="3157396476" sldId="401"/>
            <ac:graphicFrameMk id="11" creationId="{5E1574DC-C33A-43EA-84C9-40A3CF385ABF}"/>
          </ac:graphicFrameMkLst>
        </pc:graphicFrameChg>
        <pc:graphicFrameChg chg="add mod">
          <ac:chgData name="한다솜(Han Dasom)(dasom12)" userId="5ad55384-8d9b-42b1-a01f-2469a256355b" providerId="ADAL" clId="{01878AAA-B768-4F84-872F-58128A999332}" dt="2021-11-18T08:11:12.235" v="214"/>
          <ac:graphicFrameMkLst>
            <pc:docMk/>
            <pc:sldMk cId="3157396476" sldId="401"/>
            <ac:graphicFrameMk id="14" creationId="{916D466C-E825-4980-82B7-71FF8DA002CA}"/>
          </ac:graphicFrameMkLst>
        </pc:graphicFrameChg>
      </pc:sldChg>
      <pc:sldChg chg="addSp delSp modSp mod">
        <pc:chgData name="한다솜(Han Dasom)(dasom12)" userId="5ad55384-8d9b-42b1-a01f-2469a256355b" providerId="ADAL" clId="{01878AAA-B768-4F84-872F-58128A999332}" dt="2021-11-18T08:11:01.595" v="209"/>
        <pc:sldMkLst>
          <pc:docMk/>
          <pc:sldMk cId="1694932899" sldId="402"/>
        </pc:sldMkLst>
        <pc:graphicFrameChg chg="del">
          <ac:chgData name="한다솜(Han Dasom)(dasom12)" userId="5ad55384-8d9b-42b1-a01f-2469a256355b" providerId="ADAL" clId="{01878AAA-B768-4F84-872F-58128A999332}" dt="2021-11-18T08:11:01.120" v="208" actId="478"/>
          <ac:graphicFrameMkLst>
            <pc:docMk/>
            <pc:sldMk cId="1694932899" sldId="402"/>
            <ac:graphicFrameMk id="11" creationId="{5E1574DC-C33A-43EA-84C9-40A3CF385ABF}"/>
          </ac:graphicFrameMkLst>
        </pc:graphicFrameChg>
        <pc:graphicFrameChg chg="add mod">
          <ac:chgData name="한다솜(Han Dasom)(dasom12)" userId="5ad55384-8d9b-42b1-a01f-2469a256355b" providerId="ADAL" clId="{01878AAA-B768-4F84-872F-58128A999332}" dt="2021-11-18T08:11:01.595" v="209"/>
          <ac:graphicFrameMkLst>
            <pc:docMk/>
            <pc:sldMk cId="1694932899" sldId="402"/>
            <ac:graphicFrameMk id="14" creationId="{22712383-3C35-46FD-9C76-0D434E4657F9}"/>
          </ac:graphicFrameMkLst>
        </pc:graphicFrameChg>
      </pc:sldChg>
      <pc:sldChg chg="addSp delSp modSp mod">
        <pc:chgData name="한다솜(Han Dasom)(dasom12)" userId="5ad55384-8d9b-42b1-a01f-2469a256355b" providerId="ADAL" clId="{01878AAA-B768-4F84-872F-58128A999332}" dt="2021-11-18T08:11:08.622" v="212"/>
        <pc:sldMkLst>
          <pc:docMk/>
          <pc:sldMk cId="2074240318" sldId="403"/>
        </pc:sldMkLst>
        <pc:graphicFrameChg chg="del modGraphic">
          <ac:chgData name="한다솜(Han Dasom)(dasom12)" userId="5ad55384-8d9b-42b1-a01f-2469a256355b" providerId="ADAL" clId="{01878AAA-B768-4F84-872F-58128A999332}" dt="2021-11-18T08:11:08.352" v="211" actId="478"/>
          <ac:graphicFrameMkLst>
            <pc:docMk/>
            <pc:sldMk cId="2074240318" sldId="403"/>
            <ac:graphicFrameMk id="11" creationId="{5E1574DC-C33A-43EA-84C9-40A3CF385ABF}"/>
          </ac:graphicFrameMkLst>
        </pc:graphicFrameChg>
        <pc:graphicFrameChg chg="add mod">
          <ac:chgData name="한다솜(Han Dasom)(dasom12)" userId="5ad55384-8d9b-42b1-a01f-2469a256355b" providerId="ADAL" clId="{01878AAA-B768-4F84-872F-58128A999332}" dt="2021-11-18T08:11:08.622" v="212"/>
          <ac:graphicFrameMkLst>
            <pc:docMk/>
            <pc:sldMk cId="2074240318" sldId="403"/>
            <ac:graphicFrameMk id="17" creationId="{E09390FB-10ED-41BE-AD27-D1AA106F1057}"/>
          </ac:graphicFrameMkLst>
        </pc:graphicFrameChg>
      </pc:sldChg>
      <pc:sldChg chg="modSp mod">
        <pc:chgData name="한다솜(Han Dasom)(dasom12)" userId="5ad55384-8d9b-42b1-a01f-2469a256355b" providerId="ADAL" clId="{01878AAA-B768-4F84-872F-58128A999332}" dt="2021-11-19T01:14:56.030" v="6062" actId="1035"/>
        <pc:sldMkLst>
          <pc:docMk/>
          <pc:sldMk cId="2040879335" sldId="404"/>
        </pc:sldMkLst>
        <pc:spChg chg="mod">
          <ac:chgData name="한다솜(Han Dasom)(dasom12)" userId="5ad55384-8d9b-42b1-a01f-2469a256355b" providerId="ADAL" clId="{01878AAA-B768-4F84-872F-58128A999332}" dt="2021-11-19T01:14:56.030" v="6062" actId="1035"/>
          <ac:spMkLst>
            <pc:docMk/>
            <pc:sldMk cId="2040879335" sldId="404"/>
            <ac:spMk id="7" creationId="{C62DDF70-32BB-4D2A-8EEE-6676F389FFF6}"/>
          </ac:spMkLst>
        </pc:spChg>
      </pc:sldChg>
      <pc:sldChg chg="addSp delSp modSp mod setBg setFolMasterObjs">
        <pc:chgData name="한다솜(Han Dasom)(dasom12)" userId="5ad55384-8d9b-42b1-a01f-2469a256355b" providerId="ADAL" clId="{01878AAA-B768-4F84-872F-58128A999332}" dt="2021-11-19T01:51:03.946" v="6105" actId="12788"/>
        <pc:sldMkLst>
          <pc:docMk/>
          <pc:sldMk cId="3539454144" sldId="407"/>
        </pc:sldMkLst>
        <pc:spChg chg="add mod">
          <ac:chgData name="한다솜(Han Dasom)(dasom12)" userId="5ad55384-8d9b-42b1-a01f-2469a256355b" providerId="ADAL" clId="{01878AAA-B768-4F84-872F-58128A999332}" dt="2021-11-19T01:49:57.882" v="6086" actId="1076"/>
          <ac:spMkLst>
            <pc:docMk/>
            <pc:sldMk cId="3539454144" sldId="407"/>
            <ac:spMk id="9" creationId="{44A57BD9-8D4F-4B53-8215-B37C12BFF84B}"/>
          </ac:spMkLst>
        </pc:spChg>
        <pc:spChg chg="add mod">
          <ac:chgData name="한다솜(Han Dasom)(dasom12)" userId="5ad55384-8d9b-42b1-a01f-2469a256355b" providerId="ADAL" clId="{01878AAA-B768-4F84-872F-58128A999332}" dt="2021-11-19T01:50:04.370" v="6091"/>
          <ac:spMkLst>
            <pc:docMk/>
            <pc:sldMk cId="3539454144" sldId="407"/>
            <ac:spMk id="10" creationId="{5C43980E-CE13-4CB1-A561-220122A5599D}"/>
          </ac:spMkLst>
        </pc:spChg>
        <pc:spChg chg="add mod">
          <ac:chgData name="한다솜(Han Dasom)(dasom12)" userId="5ad55384-8d9b-42b1-a01f-2469a256355b" providerId="ADAL" clId="{01878AAA-B768-4F84-872F-58128A999332}" dt="2021-11-19T01:50:11.547" v="6096"/>
          <ac:spMkLst>
            <pc:docMk/>
            <pc:sldMk cId="3539454144" sldId="407"/>
            <ac:spMk id="11" creationId="{16CAF15D-4D1C-41B3-9AA9-A3E7E1B6214F}"/>
          </ac:spMkLst>
        </pc:spChg>
        <pc:spChg chg="add mod">
          <ac:chgData name="한다솜(Han Dasom)(dasom12)" userId="5ad55384-8d9b-42b1-a01f-2469a256355b" providerId="ADAL" clId="{01878AAA-B768-4F84-872F-58128A999332}" dt="2021-11-19T01:50:17.153" v="6102"/>
          <ac:spMkLst>
            <pc:docMk/>
            <pc:sldMk cId="3539454144" sldId="407"/>
            <ac:spMk id="12" creationId="{733128E1-4EF6-4558-A61C-B9EBD27CC455}"/>
          </ac:spMkLst>
        </pc:spChg>
        <pc:spChg chg="add del">
          <ac:chgData name="한다솜(Han Dasom)(dasom12)" userId="5ad55384-8d9b-42b1-a01f-2469a256355b" providerId="ADAL" clId="{01878AAA-B768-4F84-872F-58128A999332}" dt="2021-11-19T01:49:21.912" v="6066" actId="26606"/>
          <ac:spMkLst>
            <pc:docMk/>
            <pc:sldMk cId="3539454144" sldId="407"/>
            <ac:spMk id="71" creationId="{7BDAC5B6-20CE-447F-8BA1-F2274AC7AE5B}"/>
          </ac:spMkLst>
        </pc:spChg>
        <pc:spChg chg="add del">
          <ac:chgData name="한다솜(Han Dasom)(dasom12)" userId="5ad55384-8d9b-42b1-a01f-2469a256355b" providerId="ADAL" clId="{01878AAA-B768-4F84-872F-58128A999332}" dt="2021-11-19T01:49:21.912" v="6066" actId="26606"/>
          <ac:spMkLst>
            <pc:docMk/>
            <pc:sldMk cId="3539454144" sldId="407"/>
            <ac:spMk id="73" creationId="{D1D22B31-BF8F-446B-9009-8A251FB177CB}"/>
          </ac:spMkLst>
        </pc:spChg>
        <pc:spChg chg="add">
          <ac:chgData name="한다솜(Han Dasom)(dasom12)" userId="5ad55384-8d9b-42b1-a01f-2469a256355b" providerId="ADAL" clId="{01878AAA-B768-4F84-872F-58128A999332}" dt="2021-11-19T01:49:30.844" v="6069" actId="26606"/>
          <ac:spMkLst>
            <pc:docMk/>
            <pc:sldMk cId="3539454144" sldId="407"/>
            <ac:spMk id="75" creationId="{CB44330D-EA18-4254-AA95-EB49948539B8}"/>
          </ac:spMkLst>
        </pc:spChg>
        <pc:spChg chg="add">
          <ac:chgData name="한다솜(Han Dasom)(dasom12)" userId="5ad55384-8d9b-42b1-a01f-2469a256355b" providerId="ADAL" clId="{01878AAA-B768-4F84-872F-58128A999332}" dt="2021-11-19T01:49:30.844" v="6069" actId="26606"/>
          <ac:spMkLst>
            <pc:docMk/>
            <pc:sldMk cId="3539454144" sldId="407"/>
            <ac:spMk id="1031" creationId="{32BC26D8-82FB-445E-AA49-62A77D7C1EE0}"/>
          </ac:spMkLst>
        </pc:spChg>
        <pc:picChg chg="add del mod">
          <ac:chgData name="한다솜(Han Dasom)(dasom12)" userId="5ad55384-8d9b-42b1-a01f-2469a256355b" providerId="ADAL" clId="{01878AAA-B768-4F84-872F-58128A999332}" dt="2021-11-19T01:49:22.982" v="6067"/>
          <ac:picMkLst>
            <pc:docMk/>
            <pc:sldMk cId="3539454144" sldId="407"/>
            <ac:picMk id="1026" creationId="{5440298B-E245-4D61-A6F2-454E517552B3}"/>
          </ac:picMkLst>
        </pc:picChg>
        <pc:picChg chg="add mod">
          <ac:chgData name="한다솜(Han Dasom)(dasom12)" userId="5ad55384-8d9b-42b1-a01f-2469a256355b" providerId="ADAL" clId="{01878AAA-B768-4F84-872F-58128A999332}" dt="2021-11-19T01:51:03.946" v="6105" actId="12788"/>
          <ac:picMkLst>
            <pc:docMk/>
            <pc:sldMk cId="3539454144" sldId="407"/>
            <ac:picMk id="1028" creationId="{CC11F692-560D-40D8-A8E8-0A8E44B99126}"/>
          </ac:picMkLst>
        </pc:picChg>
        <pc:picChg chg="del">
          <ac:chgData name="한다솜(Han Dasom)(dasom12)" userId="5ad55384-8d9b-42b1-a01f-2469a256355b" providerId="ADAL" clId="{01878AAA-B768-4F84-872F-58128A999332}" dt="2021-11-19T01:49:12.665" v="6063" actId="478"/>
          <ac:picMkLst>
            <pc:docMk/>
            <pc:sldMk cId="3539454144" sldId="407"/>
            <ac:picMk id="1030" creationId="{17D0E446-D38B-40E3-8A92-31DA1BB7645B}"/>
          </ac:picMkLst>
        </pc:picChg>
      </pc:sldChg>
      <pc:sldChg chg="addSp delSp modSp mod">
        <pc:chgData name="한다솜(Han Dasom)(dasom12)" userId="5ad55384-8d9b-42b1-a01f-2469a256355b" providerId="ADAL" clId="{01878AAA-B768-4F84-872F-58128A999332}" dt="2021-11-18T08:09:33.791" v="176"/>
        <pc:sldMkLst>
          <pc:docMk/>
          <pc:sldMk cId="2312267924" sldId="408"/>
        </pc:sldMkLst>
        <pc:graphicFrameChg chg="del">
          <ac:chgData name="한다솜(Han Dasom)(dasom12)" userId="5ad55384-8d9b-42b1-a01f-2469a256355b" providerId="ADAL" clId="{01878AAA-B768-4F84-872F-58128A999332}" dt="2021-11-18T08:09:33.458" v="175" actId="478"/>
          <ac:graphicFrameMkLst>
            <pc:docMk/>
            <pc:sldMk cId="2312267924" sldId="408"/>
            <ac:graphicFrameMk id="14" creationId="{4B29F982-F6D9-4195-8584-21B4E442354A}"/>
          </ac:graphicFrameMkLst>
        </pc:graphicFrameChg>
        <pc:graphicFrameChg chg="add mod">
          <ac:chgData name="한다솜(Han Dasom)(dasom12)" userId="5ad55384-8d9b-42b1-a01f-2469a256355b" providerId="ADAL" clId="{01878AAA-B768-4F84-872F-58128A999332}" dt="2021-11-18T08:09:33.791" v="176"/>
          <ac:graphicFrameMkLst>
            <pc:docMk/>
            <pc:sldMk cId="2312267924" sldId="408"/>
            <ac:graphicFrameMk id="22" creationId="{A113E527-C6F3-4947-BBEB-FC9E33E4A778}"/>
          </ac:graphicFrameMkLst>
        </pc:graphicFrameChg>
      </pc:sldChg>
      <pc:sldChg chg="addSp delSp modSp mod">
        <pc:chgData name="한다솜(Han Dasom)(dasom12)" userId="5ad55384-8d9b-42b1-a01f-2469a256355b" providerId="ADAL" clId="{01878AAA-B768-4F84-872F-58128A999332}" dt="2021-11-18T08:05:05.342" v="141"/>
        <pc:sldMkLst>
          <pc:docMk/>
          <pc:sldMk cId="2168634842" sldId="416"/>
        </pc:sldMkLst>
        <pc:graphicFrameChg chg="del mod modGraphic">
          <ac:chgData name="한다솜(Han Dasom)(dasom12)" userId="5ad55384-8d9b-42b1-a01f-2469a256355b" providerId="ADAL" clId="{01878AAA-B768-4F84-872F-58128A999332}" dt="2021-11-18T08:05:04.970" v="140" actId="478"/>
          <ac:graphicFrameMkLst>
            <pc:docMk/>
            <pc:sldMk cId="2168634842" sldId="416"/>
            <ac:graphicFrameMk id="5" creationId="{B9F5A815-09FE-4CAC-82F4-2B7359E812DB}"/>
          </ac:graphicFrameMkLst>
        </pc:graphicFrameChg>
        <pc:graphicFrameChg chg="add mod">
          <ac:chgData name="한다솜(Han Dasom)(dasom12)" userId="5ad55384-8d9b-42b1-a01f-2469a256355b" providerId="ADAL" clId="{01878AAA-B768-4F84-872F-58128A999332}" dt="2021-11-18T08:05:05.342" v="141"/>
          <ac:graphicFrameMkLst>
            <pc:docMk/>
            <pc:sldMk cId="2168634842" sldId="416"/>
            <ac:graphicFrameMk id="21" creationId="{F4246C24-0A9D-4324-BF2F-166E745CBE6E}"/>
          </ac:graphicFrameMkLst>
        </pc:graphicFrameChg>
      </pc:sldChg>
      <pc:sldChg chg="addSp delSp modSp mod">
        <pc:chgData name="한다솜(Han Dasom)(dasom12)" userId="5ad55384-8d9b-42b1-a01f-2469a256355b" providerId="ADAL" clId="{01878AAA-B768-4F84-872F-58128A999332}" dt="2021-11-18T08:04:57.950" v="136"/>
        <pc:sldMkLst>
          <pc:docMk/>
          <pc:sldMk cId="4137191669" sldId="417"/>
        </pc:sldMkLst>
        <pc:graphicFrameChg chg="add del mod">
          <ac:chgData name="한다솜(Han Dasom)(dasom12)" userId="5ad55384-8d9b-42b1-a01f-2469a256355b" providerId="ADAL" clId="{01878AAA-B768-4F84-872F-58128A999332}" dt="2021-11-18T08:04:54.174" v="135"/>
          <ac:graphicFrameMkLst>
            <pc:docMk/>
            <pc:sldMk cId="4137191669" sldId="417"/>
            <ac:graphicFrameMk id="2" creationId="{CEF8B24A-CEE4-4AF7-8B78-54F6131B0B11}"/>
          </ac:graphicFrameMkLst>
        </pc:graphicFrameChg>
        <pc:graphicFrameChg chg="del">
          <ac:chgData name="한다솜(Han Dasom)(dasom12)" userId="5ad55384-8d9b-42b1-a01f-2469a256355b" providerId="ADAL" clId="{01878AAA-B768-4F84-872F-58128A999332}" dt="2021-11-18T08:04:45.871" v="131" actId="478"/>
          <ac:graphicFrameMkLst>
            <pc:docMk/>
            <pc:sldMk cId="4137191669" sldId="417"/>
            <ac:graphicFrameMk id="5" creationId="{B9F5A815-09FE-4CAC-82F4-2B7359E812DB}"/>
          </ac:graphicFrameMkLst>
        </pc:graphicFrameChg>
        <pc:graphicFrameChg chg="add mod">
          <ac:chgData name="한다솜(Han Dasom)(dasom12)" userId="5ad55384-8d9b-42b1-a01f-2469a256355b" providerId="ADAL" clId="{01878AAA-B768-4F84-872F-58128A999332}" dt="2021-11-18T08:04:57.950" v="136"/>
          <ac:graphicFrameMkLst>
            <pc:docMk/>
            <pc:sldMk cId="4137191669" sldId="417"/>
            <ac:graphicFrameMk id="29" creationId="{EA67DB16-7804-4753-B0D6-4FC15C8C17A2}"/>
          </ac:graphicFrameMkLst>
        </pc:graphicFrameChg>
      </pc:sldChg>
      <pc:sldChg chg="addSp delSp modSp mod">
        <pc:chgData name="한다솜(Han Dasom)(dasom12)" userId="5ad55384-8d9b-42b1-a01f-2469a256355b" providerId="ADAL" clId="{01878AAA-B768-4F84-872F-58128A999332}" dt="2021-11-18T08:04:37.024" v="130" actId="207"/>
        <pc:sldMkLst>
          <pc:docMk/>
          <pc:sldMk cId="3162198623" sldId="418"/>
        </pc:sldMkLst>
        <pc:graphicFrameChg chg="del modGraphic">
          <ac:chgData name="한다솜(Han Dasom)(dasom12)" userId="5ad55384-8d9b-42b1-a01f-2469a256355b" providerId="ADAL" clId="{01878AAA-B768-4F84-872F-58128A999332}" dt="2021-11-18T08:02:04.753" v="120" actId="478"/>
          <ac:graphicFrameMkLst>
            <pc:docMk/>
            <pc:sldMk cId="3162198623" sldId="418"/>
            <ac:graphicFrameMk id="5" creationId="{B9F5A815-09FE-4CAC-82F4-2B7359E812DB}"/>
          </ac:graphicFrameMkLst>
        </pc:graphicFrameChg>
        <pc:graphicFrameChg chg="add mod modGraphic">
          <ac:chgData name="한다솜(Han Dasom)(dasom12)" userId="5ad55384-8d9b-42b1-a01f-2469a256355b" providerId="ADAL" clId="{01878AAA-B768-4F84-872F-58128A999332}" dt="2021-11-18T08:04:37.024" v="130" actId="207"/>
          <ac:graphicFrameMkLst>
            <pc:docMk/>
            <pc:sldMk cId="3162198623" sldId="418"/>
            <ac:graphicFrameMk id="15" creationId="{3B4C11AA-7A6F-4F7A-8402-2BF36849E060}"/>
          </ac:graphicFrameMkLst>
        </pc:graphicFrameChg>
      </pc:sldChg>
      <pc:sldChg chg="addSp delSp modSp add mod modNotesTx">
        <pc:chgData name="한다솜(Han Dasom)(dasom12)" userId="5ad55384-8d9b-42b1-a01f-2469a256355b" providerId="ADAL" clId="{01878AAA-B768-4F84-872F-58128A999332}" dt="2021-11-19T01:10:02.057" v="5016"/>
        <pc:sldMkLst>
          <pc:docMk/>
          <pc:sldMk cId="2881200556" sldId="419"/>
        </pc:sldMkLst>
        <pc:spChg chg="del">
          <ac:chgData name="한다솜(Han Dasom)(dasom12)" userId="5ad55384-8d9b-42b1-a01f-2469a256355b" providerId="ADAL" clId="{01878AAA-B768-4F84-872F-58128A999332}" dt="2021-11-18T08:01:50.228" v="118" actId="478"/>
          <ac:spMkLst>
            <pc:docMk/>
            <pc:sldMk cId="2881200556" sldId="419"/>
            <ac:spMk id="2" creationId="{3193EC36-D562-43BA-B0CD-A907F2FFB6A6}"/>
          </ac:spMkLst>
        </pc:spChg>
        <pc:spChg chg="mod">
          <ac:chgData name="한다솜(Han Dasom)(dasom12)" userId="5ad55384-8d9b-42b1-a01f-2469a256355b" providerId="ADAL" clId="{01878AAA-B768-4F84-872F-58128A999332}" dt="2021-11-19T01:10:02.057" v="5016"/>
          <ac:spMkLst>
            <pc:docMk/>
            <pc:sldMk cId="2881200556" sldId="419"/>
            <ac:spMk id="9" creationId="{E267D9D1-BC49-4EB6-9E99-BAD492E4F97F}"/>
          </ac:spMkLst>
        </pc:spChg>
        <pc:spChg chg="add mod ord">
          <ac:chgData name="한다솜(Han Dasom)(dasom12)" userId="5ad55384-8d9b-42b1-a01f-2469a256355b" providerId="ADAL" clId="{01878AAA-B768-4F84-872F-58128A999332}" dt="2021-11-19T00:53:51.665" v="4308" actId="1035"/>
          <ac:spMkLst>
            <pc:docMk/>
            <pc:sldMk cId="2881200556" sldId="419"/>
            <ac:spMk id="16" creationId="{81760F43-2ABC-4B4C-8197-301A87965342}"/>
          </ac:spMkLst>
        </pc:spChg>
        <pc:spChg chg="add mod">
          <ac:chgData name="한다솜(Han Dasom)(dasom12)" userId="5ad55384-8d9b-42b1-a01f-2469a256355b" providerId="ADAL" clId="{01878AAA-B768-4F84-872F-58128A999332}" dt="2021-11-19T00:53:51.665" v="4308" actId="1035"/>
          <ac:spMkLst>
            <pc:docMk/>
            <pc:sldMk cId="2881200556" sldId="419"/>
            <ac:spMk id="18" creationId="{F25C86A8-D17C-4E14-96DB-B08249ACDE57}"/>
          </ac:spMkLst>
        </pc:spChg>
        <pc:spChg chg="add del mod">
          <ac:chgData name="한다솜(Han Dasom)(dasom12)" userId="5ad55384-8d9b-42b1-a01f-2469a256355b" providerId="ADAL" clId="{01878AAA-B768-4F84-872F-58128A999332}" dt="2021-11-18T08:52:16.184" v="833" actId="478"/>
          <ac:spMkLst>
            <pc:docMk/>
            <pc:sldMk cId="2881200556" sldId="419"/>
            <ac:spMk id="19" creationId="{6753A3E5-775B-40E4-8452-A14DD678A28A}"/>
          </ac:spMkLst>
        </pc:spChg>
        <pc:spChg chg="add mod">
          <ac:chgData name="한다솜(Han Dasom)(dasom12)" userId="5ad55384-8d9b-42b1-a01f-2469a256355b" providerId="ADAL" clId="{01878AAA-B768-4F84-872F-58128A999332}" dt="2021-11-19T00:53:51.665" v="4308" actId="1035"/>
          <ac:spMkLst>
            <pc:docMk/>
            <pc:sldMk cId="2881200556" sldId="419"/>
            <ac:spMk id="22" creationId="{437A7334-6DA8-49BD-A811-D60B64F3948E}"/>
          </ac:spMkLst>
        </pc:spChg>
        <pc:spChg chg="add mod">
          <ac:chgData name="한다솜(Han Dasom)(dasom12)" userId="5ad55384-8d9b-42b1-a01f-2469a256355b" providerId="ADAL" clId="{01878AAA-B768-4F84-872F-58128A999332}" dt="2021-11-19T00:53:51.665" v="4308" actId="1035"/>
          <ac:spMkLst>
            <pc:docMk/>
            <pc:sldMk cId="2881200556" sldId="419"/>
            <ac:spMk id="23" creationId="{BD81E6B8-5F3E-44FB-983E-0CD1519227EE}"/>
          </ac:spMkLst>
        </pc:spChg>
        <pc:spChg chg="del">
          <ac:chgData name="한다솜(Han Dasom)(dasom12)" userId="5ad55384-8d9b-42b1-a01f-2469a256355b" providerId="ADAL" clId="{01878AAA-B768-4F84-872F-58128A999332}" dt="2021-11-18T08:01:50.228" v="118" actId="478"/>
          <ac:spMkLst>
            <pc:docMk/>
            <pc:sldMk cId="2881200556" sldId="419"/>
            <ac:spMk id="24" creationId="{1372165B-887F-4C79-8E01-6847328EF839}"/>
          </ac:spMkLst>
        </pc:spChg>
        <pc:spChg chg="del">
          <ac:chgData name="한다솜(Han Dasom)(dasom12)" userId="5ad55384-8d9b-42b1-a01f-2469a256355b" providerId="ADAL" clId="{01878AAA-B768-4F84-872F-58128A999332}" dt="2021-11-18T08:01:50.228" v="118" actId="478"/>
          <ac:spMkLst>
            <pc:docMk/>
            <pc:sldMk cId="2881200556" sldId="419"/>
            <ac:spMk id="25" creationId="{38DB2879-35B8-4864-8D2E-5290002B26D1}"/>
          </ac:spMkLst>
        </pc:spChg>
        <pc:spChg chg="del">
          <ac:chgData name="한다솜(Han Dasom)(dasom12)" userId="5ad55384-8d9b-42b1-a01f-2469a256355b" providerId="ADAL" clId="{01878AAA-B768-4F84-872F-58128A999332}" dt="2021-11-18T08:01:50.228" v="118" actId="478"/>
          <ac:spMkLst>
            <pc:docMk/>
            <pc:sldMk cId="2881200556" sldId="419"/>
            <ac:spMk id="26" creationId="{11520C69-9D1B-439C-9AE8-14C486049DE7}"/>
          </ac:spMkLst>
        </pc:spChg>
        <pc:spChg chg="del">
          <ac:chgData name="한다솜(Han Dasom)(dasom12)" userId="5ad55384-8d9b-42b1-a01f-2469a256355b" providerId="ADAL" clId="{01878AAA-B768-4F84-872F-58128A999332}" dt="2021-11-18T08:01:50.228" v="118" actId="478"/>
          <ac:spMkLst>
            <pc:docMk/>
            <pc:sldMk cId="2881200556" sldId="419"/>
            <ac:spMk id="27" creationId="{E849D972-5DB4-4EEE-BB88-5C2141819E2B}"/>
          </ac:spMkLst>
        </pc:spChg>
        <pc:spChg chg="del">
          <ac:chgData name="한다솜(Han Dasom)(dasom12)" userId="5ad55384-8d9b-42b1-a01f-2469a256355b" providerId="ADAL" clId="{01878AAA-B768-4F84-872F-58128A999332}" dt="2021-11-18T08:01:50.228" v="118" actId="478"/>
          <ac:spMkLst>
            <pc:docMk/>
            <pc:sldMk cId="2881200556" sldId="419"/>
            <ac:spMk id="28" creationId="{35D7C41D-671C-4548-9C19-0938FF4258D4}"/>
          </ac:spMkLst>
        </pc:spChg>
        <pc:spChg chg="del">
          <ac:chgData name="한다솜(Han Dasom)(dasom12)" userId="5ad55384-8d9b-42b1-a01f-2469a256355b" providerId="ADAL" clId="{01878AAA-B768-4F84-872F-58128A999332}" dt="2021-11-18T08:01:50.228" v="118" actId="478"/>
          <ac:spMkLst>
            <pc:docMk/>
            <pc:sldMk cId="2881200556" sldId="419"/>
            <ac:spMk id="29" creationId="{FC563344-97A4-422C-83BC-FD406E55C1C3}"/>
          </ac:spMkLst>
        </pc:spChg>
        <pc:spChg chg="del">
          <ac:chgData name="한다솜(Han Dasom)(dasom12)" userId="5ad55384-8d9b-42b1-a01f-2469a256355b" providerId="ADAL" clId="{01878AAA-B768-4F84-872F-58128A999332}" dt="2021-11-18T08:01:50.228" v="118" actId="478"/>
          <ac:spMkLst>
            <pc:docMk/>
            <pc:sldMk cId="2881200556" sldId="419"/>
            <ac:spMk id="30" creationId="{2160FBB1-1DCC-495D-BE2B-1937FE792F17}"/>
          </ac:spMkLst>
        </pc:spChg>
        <pc:spChg chg="del">
          <ac:chgData name="한다솜(Han Dasom)(dasom12)" userId="5ad55384-8d9b-42b1-a01f-2469a256355b" providerId="ADAL" clId="{01878AAA-B768-4F84-872F-58128A999332}" dt="2021-11-18T08:01:50.228" v="118" actId="478"/>
          <ac:spMkLst>
            <pc:docMk/>
            <pc:sldMk cId="2881200556" sldId="419"/>
            <ac:spMk id="31" creationId="{BA23FA3E-2006-4276-AB5C-A36E29D9191F}"/>
          </ac:spMkLst>
        </pc:spChg>
        <pc:spChg chg="del">
          <ac:chgData name="한다솜(Han Dasom)(dasom12)" userId="5ad55384-8d9b-42b1-a01f-2469a256355b" providerId="ADAL" clId="{01878AAA-B768-4F84-872F-58128A999332}" dt="2021-11-18T08:01:50.228" v="118" actId="478"/>
          <ac:spMkLst>
            <pc:docMk/>
            <pc:sldMk cId="2881200556" sldId="419"/>
            <ac:spMk id="32" creationId="{A7F0CC70-5E9F-4666-9548-AD6FBDB2E687}"/>
          </ac:spMkLst>
        </pc:spChg>
        <pc:spChg chg="del">
          <ac:chgData name="한다솜(Han Dasom)(dasom12)" userId="5ad55384-8d9b-42b1-a01f-2469a256355b" providerId="ADAL" clId="{01878AAA-B768-4F84-872F-58128A999332}" dt="2021-11-18T08:01:50.228" v="118" actId="478"/>
          <ac:spMkLst>
            <pc:docMk/>
            <pc:sldMk cId="2881200556" sldId="419"/>
            <ac:spMk id="33" creationId="{E1E13448-84F4-436F-8AB3-F12FB2BEA797}"/>
          </ac:spMkLst>
        </pc:spChg>
        <pc:spChg chg="add mod">
          <ac:chgData name="한다솜(Han Dasom)(dasom12)" userId="5ad55384-8d9b-42b1-a01f-2469a256355b" providerId="ADAL" clId="{01878AAA-B768-4F84-872F-58128A999332}" dt="2021-11-19T00:53:51.665" v="4308" actId="1035"/>
          <ac:spMkLst>
            <pc:docMk/>
            <pc:sldMk cId="2881200556" sldId="419"/>
            <ac:spMk id="34" creationId="{D4C56250-EE5A-4F27-8816-08950D5DCB03}"/>
          </ac:spMkLst>
        </pc:spChg>
        <pc:spChg chg="add mod">
          <ac:chgData name="한다솜(Han Dasom)(dasom12)" userId="5ad55384-8d9b-42b1-a01f-2469a256355b" providerId="ADAL" clId="{01878AAA-B768-4F84-872F-58128A999332}" dt="2021-11-19T00:53:51.665" v="4308" actId="1035"/>
          <ac:spMkLst>
            <pc:docMk/>
            <pc:sldMk cId="2881200556" sldId="419"/>
            <ac:spMk id="35" creationId="{09EA1909-0E73-4A07-ACD2-223E74EB96D3}"/>
          </ac:spMkLst>
        </pc:spChg>
        <pc:grpChg chg="add mod">
          <ac:chgData name="한다솜(Han Dasom)(dasom12)" userId="5ad55384-8d9b-42b1-a01f-2469a256355b" providerId="ADAL" clId="{01878AAA-B768-4F84-872F-58128A999332}" dt="2021-11-19T00:53:51.665" v="4308" actId="1035"/>
          <ac:grpSpMkLst>
            <pc:docMk/>
            <pc:sldMk cId="2881200556" sldId="419"/>
            <ac:grpSpMk id="3" creationId="{875286DB-AC94-44CC-A277-019B53B5456E}"/>
          </ac:grpSpMkLst>
        </pc:grpChg>
        <pc:graphicFrameChg chg="mod modGraphic">
          <ac:chgData name="한다솜(Han Dasom)(dasom12)" userId="5ad55384-8d9b-42b1-a01f-2469a256355b" providerId="ADAL" clId="{01878AAA-B768-4F84-872F-58128A999332}" dt="2021-11-18T08:01:41.538" v="111" actId="20577"/>
          <ac:graphicFrameMkLst>
            <pc:docMk/>
            <pc:sldMk cId="2881200556" sldId="419"/>
            <ac:graphicFrameMk id="5" creationId="{B9F5A815-09FE-4CAC-82F4-2B7359E812DB}"/>
          </ac:graphicFrameMkLst>
        </pc:graphicFrameChg>
        <pc:picChg chg="add mod">
          <ac:chgData name="한다솜(Han Dasom)(dasom12)" userId="5ad55384-8d9b-42b1-a01f-2469a256355b" providerId="ADAL" clId="{01878AAA-B768-4F84-872F-58128A999332}" dt="2021-11-19T00:53:51.665" v="4308" actId="1035"/>
          <ac:picMkLst>
            <pc:docMk/>
            <pc:sldMk cId="2881200556" sldId="419"/>
            <ac:picMk id="1026" creationId="{3ABAC6EF-3BD7-454E-9AB7-3FCBD2008FC4}"/>
          </ac:picMkLst>
        </pc:picChg>
        <pc:cxnChg chg="add mod ord">
          <ac:chgData name="한다솜(Han Dasom)(dasom12)" userId="5ad55384-8d9b-42b1-a01f-2469a256355b" providerId="ADAL" clId="{01878AAA-B768-4F84-872F-58128A999332}" dt="2021-11-19T00:53:51.665" v="4308" actId="1035"/>
          <ac:cxnSpMkLst>
            <pc:docMk/>
            <pc:sldMk cId="2881200556" sldId="419"/>
            <ac:cxnSpMk id="6" creationId="{7D081568-5124-4DA5-8587-092AB91AB6F0}"/>
          </ac:cxnSpMkLst>
        </pc:cxnChg>
      </pc:sldChg>
      <pc:sldChg chg="addSp delSp modSp add mod">
        <pc:chgData name="한다솜(Han Dasom)(dasom12)" userId="5ad55384-8d9b-42b1-a01f-2469a256355b" providerId="ADAL" clId="{01878AAA-B768-4F84-872F-58128A999332}" dt="2021-11-19T01:01:28.147" v="4838" actId="20577"/>
        <pc:sldMkLst>
          <pc:docMk/>
          <pc:sldMk cId="616238506" sldId="420"/>
        </pc:sldMkLst>
        <pc:spChg chg="mod">
          <ac:chgData name="한다솜(Han Dasom)(dasom12)" userId="5ad55384-8d9b-42b1-a01f-2469a256355b" providerId="ADAL" clId="{01878AAA-B768-4F84-872F-58128A999332}" dt="2021-11-19T01:01:28.147" v="4838" actId="20577"/>
          <ac:spMkLst>
            <pc:docMk/>
            <pc:sldMk cId="616238506" sldId="420"/>
            <ac:spMk id="9" creationId="{E267D9D1-BC49-4EB6-9E99-BAD492E4F97F}"/>
          </ac:spMkLst>
        </pc:spChg>
        <pc:spChg chg="add mod">
          <ac:chgData name="한다솜(Han Dasom)(dasom12)" userId="5ad55384-8d9b-42b1-a01f-2469a256355b" providerId="ADAL" clId="{01878AAA-B768-4F84-872F-58128A999332}" dt="2021-11-18T09:11:03.794" v="1606" actId="1036"/>
          <ac:spMkLst>
            <pc:docMk/>
            <pc:sldMk cId="616238506" sldId="420"/>
            <ac:spMk id="14" creationId="{565078B9-5B02-4F11-A5B4-CC184D7A2576}"/>
          </ac:spMkLst>
        </pc:spChg>
        <pc:spChg chg="add mod">
          <ac:chgData name="한다솜(Han Dasom)(dasom12)" userId="5ad55384-8d9b-42b1-a01f-2469a256355b" providerId="ADAL" clId="{01878AAA-B768-4F84-872F-58128A999332}" dt="2021-11-18T09:11:03.794" v="1606" actId="1036"/>
          <ac:spMkLst>
            <pc:docMk/>
            <pc:sldMk cId="616238506" sldId="420"/>
            <ac:spMk id="15" creationId="{B333D0F8-A13E-491B-93A7-C18086E9E33D}"/>
          </ac:spMkLst>
        </pc:spChg>
        <pc:spChg chg="add mod">
          <ac:chgData name="한다솜(Han Dasom)(dasom12)" userId="5ad55384-8d9b-42b1-a01f-2469a256355b" providerId="ADAL" clId="{01878AAA-B768-4F84-872F-58128A999332}" dt="2021-11-18T09:11:03.794" v="1606" actId="1036"/>
          <ac:spMkLst>
            <pc:docMk/>
            <pc:sldMk cId="616238506" sldId="420"/>
            <ac:spMk id="17" creationId="{57F0B04D-D487-4A63-99C3-8138E2A78F4D}"/>
          </ac:spMkLst>
        </pc:spChg>
        <pc:spChg chg="del">
          <ac:chgData name="한다솜(Han Dasom)(dasom12)" userId="5ad55384-8d9b-42b1-a01f-2469a256355b" providerId="ADAL" clId="{01878AAA-B768-4F84-872F-58128A999332}" dt="2021-11-18T09:03:06.118" v="1303" actId="478"/>
          <ac:spMkLst>
            <pc:docMk/>
            <pc:sldMk cId="616238506" sldId="420"/>
            <ac:spMk id="18" creationId="{F25C86A8-D17C-4E14-96DB-B08249ACDE57}"/>
          </ac:spMkLst>
        </pc:spChg>
        <pc:spChg chg="add mod">
          <ac:chgData name="한다솜(Han Dasom)(dasom12)" userId="5ad55384-8d9b-42b1-a01f-2469a256355b" providerId="ADAL" clId="{01878AAA-B768-4F84-872F-58128A999332}" dt="2021-11-18T09:11:03.794" v="1606" actId="1036"/>
          <ac:spMkLst>
            <pc:docMk/>
            <pc:sldMk cId="616238506" sldId="420"/>
            <ac:spMk id="19" creationId="{A34C27FE-EBBF-4D65-BF20-E15B903B904F}"/>
          </ac:spMkLst>
        </pc:spChg>
        <pc:spChg chg="del">
          <ac:chgData name="한다솜(Han Dasom)(dasom12)" userId="5ad55384-8d9b-42b1-a01f-2469a256355b" providerId="ADAL" clId="{01878AAA-B768-4F84-872F-58128A999332}" dt="2021-11-18T09:03:06.118" v="1303" actId="478"/>
          <ac:spMkLst>
            <pc:docMk/>
            <pc:sldMk cId="616238506" sldId="420"/>
            <ac:spMk id="22" creationId="{437A7334-6DA8-49BD-A811-D60B64F3948E}"/>
          </ac:spMkLst>
        </pc:spChg>
        <pc:spChg chg="del">
          <ac:chgData name="한다솜(Han Dasom)(dasom12)" userId="5ad55384-8d9b-42b1-a01f-2469a256355b" providerId="ADAL" clId="{01878AAA-B768-4F84-872F-58128A999332}" dt="2021-11-18T09:03:06.118" v="1303" actId="478"/>
          <ac:spMkLst>
            <pc:docMk/>
            <pc:sldMk cId="616238506" sldId="420"/>
            <ac:spMk id="23" creationId="{BD81E6B8-5F3E-44FB-983E-0CD1519227EE}"/>
          </ac:spMkLst>
        </pc:spChg>
        <pc:spChg chg="add mod">
          <ac:chgData name="한다솜(Han Dasom)(dasom12)" userId="5ad55384-8d9b-42b1-a01f-2469a256355b" providerId="ADAL" clId="{01878AAA-B768-4F84-872F-58128A999332}" dt="2021-11-18T09:11:03.794" v="1606" actId="1036"/>
          <ac:spMkLst>
            <pc:docMk/>
            <pc:sldMk cId="616238506" sldId="420"/>
            <ac:spMk id="24" creationId="{7DE54A90-26BC-4D91-9129-95FA0384AE70}"/>
          </ac:spMkLst>
        </pc:spChg>
        <pc:spChg chg="add mod">
          <ac:chgData name="한다솜(Han Dasom)(dasom12)" userId="5ad55384-8d9b-42b1-a01f-2469a256355b" providerId="ADAL" clId="{01878AAA-B768-4F84-872F-58128A999332}" dt="2021-11-18T09:20:40.190" v="2719" actId="20577"/>
          <ac:spMkLst>
            <pc:docMk/>
            <pc:sldMk cId="616238506" sldId="420"/>
            <ac:spMk id="25" creationId="{65181C5C-1AD5-431E-938C-40579F805A1C}"/>
          </ac:spMkLst>
        </pc:spChg>
        <pc:spChg chg="add mod">
          <ac:chgData name="한다솜(Han Dasom)(dasom12)" userId="5ad55384-8d9b-42b1-a01f-2469a256355b" providerId="ADAL" clId="{01878AAA-B768-4F84-872F-58128A999332}" dt="2021-11-18T09:11:03.794" v="1606" actId="1036"/>
          <ac:spMkLst>
            <pc:docMk/>
            <pc:sldMk cId="616238506" sldId="420"/>
            <ac:spMk id="26" creationId="{A910F8D5-D02C-408B-B45B-B2B07020801B}"/>
          </ac:spMkLst>
        </pc:spChg>
        <pc:spChg chg="add mod">
          <ac:chgData name="한다솜(Han Dasom)(dasom12)" userId="5ad55384-8d9b-42b1-a01f-2469a256355b" providerId="ADAL" clId="{01878AAA-B768-4F84-872F-58128A999332}" dt="2021-11-18T09:11:03.794" v="1606" actId="1036"/>
          <ac:spMkLst>
            <pc:docMk/>
            <pc:sldMk cId="616238506" sldId="420"/>
            <ac:spMk id="27" creationId="{9CFBE70B-4275-4056-980E-8C13699531C8}"/>
          </ac:spMkLst>
        </pc:spChg>
        <pc:spChg chg="del">
          <ac:chgData name="한다솜(Han Dasom)(dasom12)" userId="5ad55384-8d9b-42b1-a01f-2469a256355b" providerId="ADAL" clId="{01878AAA-B768-4F84-872F-58128A999332}" dt="2021-11-18T09:03:06.118" v="1303" actId="478"/>
          <ac:spMkLst>
            <pc:docMk/>
            <pc:sldMk cId="616238506" sldId="420"/>
            <ac:spMk id="34" creationId="{D4C56250-EE5A-4F27-8816-08950D5DCB03}"/>
          </ac:spMkLst>
        </pc:spChg>
        <pc:spChg chg="del">
          <ac:chgData name="한다솜(Han Dasom)(dasom12)" userId="5ad55384-8d9b-42b1-a01f-2469a256355b" providerId="ADAL" clId="{01878AAA-B768-4F84-872F-58128A999332}" dt="2021-11-18T09:03:06.118" v="1303" actId="478"/>
          <ac:spMkLst>
            <pc:docMk/>
            <pc:sldMk cId="616238506" sldId="420"/>
            <ac:spMk id="35" creationId="{09EA1909-0E73-4A07-ACD2-223E74EB96D3}"/>
          </ac:spMkLst>
        </pc:spChg>
        <pc:grpChg chg="del">
          <ac:chgData name="한다솜(Han Dasom)(dasom12)" userId="5ad55384-8d9b-42b1-a01f-2469a256355b" providerId="ADAL" clId="{01878AAA-B768-4F84-872F-58128A999332}" dt="2021-11-18T09:03:06.118" v="1303" actId="478"/>
          <ac:grpSpMkLst>
            <pc:docMk/>
            <pc:sldMk cId="616238506" sldId="420"/>
            <ac:grpSpMk id="3" creationId="{875286DB-AC94-44CC-A277-019B53B5456E}"/>
          </ac:grpSpMkLst>
        </pc:grpChg>
        <pc:graphicFrameChg chg="add del mod modGraphic">
          <ac:chgData name="한다솜(Han Dasom)(dasom12)" userId="5ad55384-8d9b-42b1-a01f-2469a256355b" providerId="ADAL" clId="{01878AAA-B768-4F84-872F-58128A999332}" dt="2021-11-18T09:04:59.136" v="1405" actId="478"/>
          <ac:graphicFrameMkLst>
            <pc:docMk/>
            <pc:sldMk cId="616238506" sldId="420"/>
            <ac:graphicFrameMk id="13" creationId="{B60AE1F2-8AAF-4024-AE20-4308F4369D26}"/>
          </ac:graphicFrameMkLst>
        </pc:graphicFrameChg>
        <pc:picChg chg="add mod">
          <ac:chgData name="한다솜(Han Dasom)(dasom12)" userId="5ad55384-8d9b-42b1-a01f-2469a256355b" providerId="ADAL" clId="{01878AAA-B768-4F84-872F-58128A999332}" dt="2021-11-18T09:11:03.794" v="1606" actId="1036"/>
          <ac:picMkLst>
            <pc:docMk/>
            <pc:sldMk cId="616238506" sldId="420"/>
            <ac:picMk id="2050" creationId="{29A814F7-4926-462B-B46A-EED55675F6A1}"/>
          </ac:picMkLst>
        </pc:picChg>
        <pc:picChg chg="add mod">
          <ac:chgData name="한다솜(Han Dasom)(dasom12)" userId="5ad55384-8d9b-42b1-a01f-2469a256355b" providerId="ADAL" clId="{01878AAA-B768-4F84-872F-58128A999332}" dt="2021-11-18T09:11:03.794" v="1606" actId="1036"/>
          <ac:picMkLst>
            <pc:docMk/>
            <pc:sldMk cId="616238506" sldId="420"/>
            <ac:picMk id="2052" creationId="{FF136324-225C-4B10-B92E-688195BEFD50}"/>
          </ac:picMkLst>
        </pc:picChg>
        <pc:picChg chg="add mod">
          <ac:chgData name="한다솜(Han Dasom)(dasom12)" userId="5ad55384-8d9b-42b1-a01f-2469a256355b" providerId="ADAL" clId="{01878AAA-B768-4F84-872F-58128A999332}" dt="2021-11-18T09:11:03.794" v="1606" actId="1036"/>
          <ac:picMkLst>
            <pc:docMk/>
            <pc:sldMk cId="616238506" sldId="420"/>
            <ac:picMk id="2054" creationId="{E7DDB11E-D959-4FF7-8AFF-E9887F137CFB}"/>
          </ac:picMkLst>
        </pc:picChg>
        <pc:picChg chg="add mod">
          <ac:chgData name="한다솜(Han Dasom)(dasom12)" userId="5ad55384-8d9b-42b1-a01f-2469a256355b" providerId="ADAL" clId="{01878AAA-B768-4F84-872F-58128A999332}" dt="2021-11-18T09:11:03.794" v="1606" actId="1036"/>
          <ac:picMkLst>
            <pc:docMk/>
            <pc:sldMk cId="616238506" sldId="420"/>
            <ac:picMk id="2056" creationId="{F74CCA0B-64BF-4450-97E0-040FD7CB442A}"/>
          </ac:picMkLst>
        </pc:picChg>
        <pc:cxnChg chg="del">
          <ac:chgData name="한다솜(Han Dasom)(dasom12)" userId="5ad55384-8d9b-42b1-a01f-2469a256355b" providerId="ADAL" clId="{01878AAA-B768-4F84-872F-58128A999332}" dt="2021-11-18T09:03:06.118" v="1303" actId="478"/>
          <ac:cxnSpMkLst>
            <pc:docMk/>
            <pc:sldMk cId="616238506" sldId="420"/>
            <ac:cxnSpMk id="6" creationId="{7D081568-5124-4DA5-8587-092AB91AB6F0}"/>
          </ac:cxnSpMkLst>
        </pc:cxnChg>
      </pc:sldChg>
      <pc:sldChg chg="addSp delSp modSp add mod">
        <pc:chgData name="한다솜(Han Dasom)(dasom12)" userId="5ad55384-8d9b-42b1-a01f-2469a256355b" providerId="ADAL" clId="{01878AAA-B768-4F84-872F-58128A999332}" dt="2021-11-18T09:25:29.005" v="3400" actId="20577"/>
        <pc:sldMkLst>
          <pc:docMk/>
          <pc:sldMk cId="2706385858" sldId="421"/>
        </pc:sldMkLst>
        <pc:spChg chg="mod">
          <ac:chgData name="한다솜(Han Dasom)(dasom12)" userId="5ad55384-8d9b-42b1-a01f-2469a256355b" providerId="ADAL" clId="{01878AAA-B768-4F84-872F-58128A999332}" dt="2021-11-18T09:20:36.321" v="2718" actId="20577"/>
          <ac:spMkLst>
            <pc:docMk/>
            <pc:sldMk cId="2706385858" sldId="421"/>
            <ac:spMk id="9" creationId="{E267D9D1-BC49-4EB6-9E99-BAD492E4F97F}"/>
          </ac:spMkLst>
        </pc:spChg>
        <pc:spChg chg="del">
          <ac:chgData name="한다솜(Han Dasom)(dasom12)" userId="5ad55384-8d9b-42b1-a01f-2469a256355b" providerId="ADAL" clId="{01878AAA-B768-4F84-872F-58128A999332}" dt="2021-11-18T09:11:56.400" v="1780" actId="478"/>
          <ac:spMkLst>
            <pc:docMk/>
            <pc:sldMk cId="2706385858" sldId="421"/>
            <ac:spMk id="14" creationId="{565078B9-5B02-4F11-A5B4-CC184D7A2576}"/>
          </ac:spMkLst>
        </pc:spChg>
        <pc:spChg chg="del">
          <ac:chgData name="한다솜(Han Dasom)(dasom12)" userId="5ad55384-8d9b-42b1-a01f-2469a256355b" providerId="ADAL" clId="{01878AAA-B768-4F84-872F-58128A999332}" dt="2021-11-18T09:11:56.400" v="1780" actId="478"/>
          <ac:spMkLst>
            <pc:docMk/>
            <pc:sldMk cId="2706385858" sldId="421"/>
            <ac:spMk id="15" creationId="{B333D0F8-A13E-491B-93A7-C18086E9E33D}"/>
          </ac:spMkLst>
        </pc:spChg>
        <pc:spChg chg="add mod">
          <ac:chgData name="한다솜(Han Dasom)(dasom12)" userId="5ad55384-8d9b-42b1-a01f-2469a256355b" providerId="ADAL" clId="{01878AAA-B768-4F84-872F-58128A999332}" dt="2021-11-18T09:25:29.005" v="3400" actId="20577"/>
          <ac:spMkLst>
            <pc:docMk/>
            <pc:sldMk cId="2706385858" sldId="421"/>
            <ac:spMk id="16" creationId="{C5956AB7-B73E-4068-A2C7-226D2CB37C66}"/>
          </ac:spMkLst>
        </pc:spChg>
        <pc:spChg chg="del">
          <ac:chgData name="한다솜(Han Dasom)(dasom12)" userId="5ad55384-8d9b-42b1-a01f-2469a256355b" providerId="ADAL" clId="{01878AAA-B768-4F84-872F-58128A999332}" dt="2021-11-18T09:11:56.400" v="1780" actId="478"/>
          <ac:spMkLst>
            <pc:docMk/>
            <pc:sldMk cId="2706385858" sldId="421"/>
            <ac:spMk id="17" creationId="{57F0B04D-D487-4A63-99C3-8138E2A78F4D}"/>
          </ac:spMkLst>
        </pc:spChg>
        <pc:spChg chg="add mod">
          <ac:chgData name="한다솜(Han Dasom)(dasom12)" userId="5ad55384-8d9b-42b1-a01f-2469a256355b" providerId="ADAL" clId="{01878AAA-B768-4F84-872F-58128A999332}" dt="2021-11-18T09:20:01.947" v="2680" actId="1037"/>
          <ac:spMkLst>
            <pc:docMk/>
            <pc:sldMk cId="2706385858" sldId="421"/>
            <ac:spMk id="18" creationId="{25F3AED3-6E58-42DC-BA6C-1D813649901B}"/>
          </ac:spMkLst>
        </pc:spChg>
        <pc:spChg chg="del">
          <ac:chgData name="한다솜(Han Dasom)(dasom12)" userId="5ad55384-8d9b-42b1-a01f-2469a256355b" providerId="ADAL" clId="{01878AAA-B768-4F84-872F-58128A999332}" dt="2021-11-18T09:11:56.400" v="1780" actId="478"/>
          <ac:spMkLst>
            <pc:docMk/>
            <pc:sldMk cId="2706385858" sldId="421"/>
            <ac:spMk id="19" creationId="{A34C27FE-EBBF-4D65-BF20-E15B903B904F}"/>
          </ac:spMkLst>
        </pc:spChg>
        <pc:spChg chg="add mod">
          <ac:chgData name="한다솜(Han Dasom)(dasom12)" userId="5ad55384-8d9b-42b1-a01f-2469a256355b" providerId="ADAL" clId="{01878AAA-B768-4F84-872F-58128A999332}" dt="2021-11-18T09:20:01.947" v="2680" actId="1037"/>
          <ac:spMkLst>
            <pc:docMk/>
            <pc:sldMk cId="2706385858" sldId="421"/>
            <ac:spMk id="20" creationId="{18203177-9625-4B2F-BA82-B331A6802B6A}"/>
          </ac:spMkLst>
        </pc:spChg>
        <pc:spChg chg="add mod">
          <ac:chgData name="한다솜(Han Dasom)(dasom12)" userId="5ad55384-8d9b-42b1-a01f-2469a256355b" providerId="ADAL" clId="{01878AAA-B768-4F84-872F-58128A999332}" dt="2021-11-18T09:25:26.876" v="3397" actId="20577"/>
          <ac:spMkLst>
            <pc:docMk/>
            <pc:sldMk cId="2706385858" sldId="421"/>
            <ac:spMk id="21" creationId="{5BC59EAD-879D-4225-A636-AD0C2269AFE8}"/>
          </ac:spMkLst>
        </pc:spChg>
        <pc:spChg chg="add mod">
          <ac:chgData name="한다솜(Han Dasom)(dasom12)" userId="5ad55384-8d9b-42b1-a01f-2469a256355b" providerId="ADAL" clId="{01878AAA-B768-4F84-872F-58128A999332}" dt="2021-11-18T09:20:05.018" v="2682" actId="1035"/>
          <ac:spMkLst>
            <pc:docMk/>
            <pc:sldMk cId="2706385858" sldId="421"/>
            <ac:spMk id="22" creationId="{44CFA952-5AFC-4119-8DCF-F51789EF3808}"/>
          </ac:spMkLst>
        </pc:spChg>
        <pc:spChg chg="add mod">
          <ac:chgData name="한다솜(Han Dasom)(dasom12)" userId="5ad55384-8d9b-42b1-a01f-2469a256355b" providerId="ADAL" clId="{01878AAA-B768-4F84-872F-58128A999332}" dt="2021-11-18T09:20:27.398" v="2715" actId="20577"/>
          <ac:spMkLst>
            <pc:docMk/>
            <pc:sldMk cId="2706385858" sldId="421"/>
            <ac:spMk id="23" creationId="{ADEC957C-4111-4D29-9AE8-487142FD573E}"/>
          </ac:spMkLst>
        </pc:spChg>
        <pc:spChg chg="del">
          <ac:chgData name="한다솜(Han Dasom)(dasom12)" userId="5ad55384-8d9b-42b1-a01f-2469a256355b" providerId="ADAL" clId="{01878AAA-B768-4F84-872F-58128A999332}" dt="2021-11-18T09:11:56.400" v="1780" actId="478"/>
          <ac:spMkLst>
            <pc:docMk/>
            <pc:sldMk cId="2706385858" sldId="421"/>
            <ac:spMk id="24" creationId="{7DE54A90-26BC-4D91-9129-95FA0384AE70}"/>
          </ac:spMkLst>
        </pc:spChg>
        <pc:spChg chg="del">
          <ac:chgData name="한다솜(Han Dasom)(dasom12)" userId="5ad55384-8d9b-42b1-a01f-2469a256355b" providerId="ADAL" clId="{01878AAA-B768-4F84-872F-58128A999332}" dt="2021-11-18T09:11:56.400" v="1780" actId="478"/>
          <ac:spMkLst>
            <pc:docMk/>
            <pc:sldMk cId="2706385858" sldId="421"/>
            <ac:spMk id="25" creationId="{65181C5C-1AD5-431E-938C-40579F805A1C}"/>
          </ac:spMkLst>
        </pc:spChg>
        <pc:spChg chg="del">
          <ac:chgData name="한다솜(Han Dasom)(dasom12)" userId="5ad55384-8d9b-42b1-a01f-2469a256355b" providerId="ADAL" clId="{01878AAA-B768-4F84-872F-58128A999332}" dt="2021-11-18T09:11:56.400" v="1780" actId="478"/>
          <ac:spMkLst>
            <pc:docMk/>
            <pc:sldMk cId="2706385858" sldId="421"/>
            <ac:spMk id="26" creationId="{A910F8D5-D02C-408B-B45B-B2B07020801B}"/>
          </ac:spMkLst>
        </pc:spChg>
        <pc:spChg chg="del">
          <ac:chgData name="한다솜(Han Dasom)(dasom12)" userId="5ad55384-8d9b-42b1-a01f-2469a256355b" providerId="ADAL" clId="{01878AAA-B768-4F84-872F-58128A999332}" dt="2021-11-18T09:11:56.400" v="1780" actId="478"/>
          <ac:spMkLst>
            <pc:docMk/>
            <pc:sldMk cId="2706385858" sldId="421"/>
            <ac:spMk id="27" creationId="{9CFBE70B-4275-4056-980E-8C13699531C8}"/>
          </ac:spMkLst>
        </pc:spChg>
        <pc:spChg chg="add mod">
          <ac:chgData name="한다솜(Han Dasom)(dasom12)" userId="5ad55384-8d9b-42b1-a01f-2469a256355b" providerId="ADAL" clId="{01878AAA-B768-4F84-872F-58128A999332}" dt="2021-11-18T09:25:25.143" v="3394" actId="20577"/>
          <ac:spMkLst>
            <pc:docMk/>
            <pc:sldMk cId="2706385858" sldId="421"/>
            <ac:spMk id="28" creationId="{DF68D6A8-609A-4D10-B0C3-BB819D5CAAAD}"/>
          </ac:spMkLst>
        </pc:spChg>
        <pc:spChg chg="add mod">
          <ac:chgData name="한다솜(Han Dasom)(dasom12)" userId="5ad55384-8d9b-42b1-a01f-2469a256355b" providerId="ADAL" clId="{01878AAA-B768-4F84-872F-58128A999332}" dt="2021-11-18T09:23:14.784" v="3052" actId="1076"/>
          <ac:spMkLst>
            <pc:docMk/>
            <pc:sldMk cId="2706385858" sldId="421"/>
            <ac:spMk id="29" creationId="{224BD3AF-6E82-406D-A347-20E08BC8E0CB}"/>
          </ac:spMkLst>
        </pc:spChg>
        <pc:spChg chg="add mod">
          <ac:chgData name="한다솜(Han Dasom)(dasom12)" userId="5ad55384-8d9b-42b1-a01f-2469a256355b" providerId="ADAL" clId="{01878AAA-B768-4F84-872F-58128A999332}" dt="2021-11-18T09:23:20.333" v="3066" actId="20577"/>
          <ac:spMkLst>
            <pc:docMk/>
            <pc:sldMk cId="2706385858" sldId="421"/>
            <ac:spMk id="30" creationId="{1AB46176-ADB4-4C2C-B2D9-B7770C9CB8D0}"/>
          </ac:spMkLst>
        </pc:spChg>
        <pc:picChg chg="del">
          <ac:chgData name="한다솜(Han Dasom)(dasom12)" userId="5ad55384-8d9b-42b1-a01f-2469a256355b" providerId="ADAL" clId="{01878AAA-B768-4F84-872F-58128A999332}" dt="2021-11-18T09:11:56.400" v="1780" actId="478"/>
          <ac:picMkLst>
            <pc:docMk/>
            <pc:sldMk cId="2706385858" sldId="421"/>
            <ac:picMk id="2050" creationId="{29A814F7-4926-462B-B46A-EED55675F6A1}"/>
          </ac:picMkLst>
        </pc:picChg>
        <pc:picChg chg="del">
          <ac:chgData name="한다솜(Han Dasom)(dasom12)" userId="5ad55384-8d9b-42b1-a01f-2469a256355b" providerId="ADAL" clId="{01878AAA-B768-4F84-872F-58128A999332}" dt="2021-11-18T09:11:56.400" v="1780" actId="478"/>
          <ac:picMkLst>
            <pc:docMk/>
            <pc:sldMk cId="2706385858" sldId="421"/>
            <ac:picMk id="2052" creationId="{FF136324-225C-4B10-B92E-688195BEFD50}"/>
          </ac:picMkLst>
        </pc:picChg>
        <pc:picChg chg="del">
          <ac:chgData name="한다솜(Han Dasom)(dasom12)" userId="5ad55384-8d9b-42b1-a01f-2469a256355b" providerId="ADAL" clId="{01878AAA-B768-4F84-872F-58128A999332}" dt="2021-11-18T09:11:56.400" v="1780" actId="478"/>
          <ac:picMkLst>
            <pc:docMk/>
            <pc:sldMk cId="2706385858" sldId="421"/>
            <ac:picMk id="2054" creationId="{E7DDB11E-D959-4FF7-8AFF-E9887F137CFB}"/>
          </ac:picMkLst>
        </pc:picChg>
        <pc:picChg chg="del">
          <ac:chgData name="한다솜(Han Dasom)(dasom12)" userId="5ad55384-8d9b-42b1-a01f-2469a256355b" providerId="ADAL" clId="{01878AAA-B768-4F84-872F-58128A999332}" dt="2021-11-18T09:11:56.400" v="1780" actId="478"/>
          <ac:picMkLst>
            <pc:docMk/>
            <pc:sldMk cId="2706385858" sldId="421"/>
            <ac:picMk id="2056" creationId="{F74CCA0B-64BF-4450-97E0-040FD7CB442A}"/>
          </ac:picMkLst>
        </pc:picChg>
      </pc:sldChg>
      <pc:sldChg chg="addSp delSp modSp add mod">
        <pc:chgData name="한다솜(Han Dasom)(dasom12)" userId="5ad55384-8d9b-42b1-a01f-2469a256355b" providerId="ADAL" clId="{01878AAA-B768-4F84-872F-58128A999332}" dt="2021-11-19T01:08:35.659" v="4908" actId="1076"/>
        <pc:sldMkLst>
          <pc:docMk/>
          <pc:sldMk cId="3760477681" sldId="422"/>
        </pc:sldMkLst>
        <pc:spChg chg="mod">
          <ac:chgData name="한다솜(Han Dasom)(dasom12)" userId="5ad55384-8d9b-42b1-a01f-2469a256355b" providerId="ADAL" clId="{01878AAA-B768-4F84-872F-58128A999332}" dt="2021-11-18T09:29:59.205" v="3888"/>
          <ac:spMkLst>
            <pc:docMk/>
            <pc:sldMk cId="3760477681" sldId="422"/>
            <ac:spMk id="9" creationId="{E267D9D1-BC49-4EB6-9E99-BAD492E4F97F}"/>
          </ac:spMkLst>
        </pc:spChg>
        <pc:spChg chg="del">
          <ac:chgData name="한다솜(Han Dasom)(dasom12)" userId="5ad55384-8d9b-42b1-a01f-2469a256355b" providerId="ADAL" clId="{01878AAA-B768-4F84-872F-58128A999332}" dt="2021-11-18T09:27:50.238" v="3792" actId="478"/>
          <ac:spMkLst>
            <pc:docMk/>
            <pc:sldMk cId="3760477681" sldId="422"/>
            <ac:spMk id="16" creationId="{C5956AB7-B73E-4068-A2C7-226D2CB37C66}"/>
          </ac:spMkLst>
        </pc:spChg>
        <pc:spChg chg="add mod ord">
          <ac:chgData name="한다솜(Han Dasom)(dasom12)" userId="5ad55384-8d9b-42b1-a01f-2469a256355b" providerId="ADAL" clId="{01878AAA-B768-4F84-872F-58128A999332}" dt="2021-11-19T00:48:18.001" v="4081" actId="14100"/>
          <ac:spMkLst>
            <pc:docMk/>
            <pc:sldMk cId="3760477681" sldId="422"/>
            <ac:spMk id="17" creationId="{1E7CD501-F4A8-4F38-87E5-92AC462D8C60}"/>
          </ac:spMkLst>
        </pc:spChg>
        <pc:spChg chg="del">
          <ac:chgData name="한다솜(Han Dasom)(dasom12)" userId="5ad55384-8d9b-42b1-a01f-2469a256355b" providerId="ADAL" clId="{01878AAA-B768-4F84-872F-58128A999332}" dt="2021-11-18T09:27:50.238" v="3792" actId="478"/>
          <ac:spMkLst>
            <pc:docMk/>
            <pc:sldMk cId="3760477681" sldId="422"/>
            <ac:spMk id="18" creationId="{25F3AED3-6E58-42DC-BA6C-1D813649901B}"/>
          </ac:spMkLst>
        </pc:spChg>
        <pc:spChg chg="add mod ord">
          <ac:chgData name="한다솜(Han Dasom)(dasom12)" userId="5ad55384-8d9b-42b1-a01f-2469a256355b" providerId="ADAL" clId="{01878AAA-B768-4F84-872F-58128A999332}" dt="2021-11-19T00:48:22.735" v="4082" actId="1076"/>
          <ac:spMkLst>
            <pc:docMk/>
            <pc:sldMk cId="3760477681" sldId="422"/>
            <ac:spMk id="19" creationId="{242917E1-2D59-4ED6-A7AC-5F6B240F27F8}"/>
          </ac:spMkLst>
        </pc:spChg>
        <pc:spChg chg="del">
          <ac:chgData name="한다솜(Han Dasom)(dasom12)" userId="5ad55384-8d9b-42b1-a01f-2469a256355b" providerId="ADAL" clId="{01878AAA-B768-4F84-872F-58128A999332}" dt="2021-11-18T09:27:50.238" v="3792" actId="478"/>
          <ac:spMkLst>
            <pc:docMk/>
            <pc:sldMk cId="3760477681" sldId="422"/>
            <ac:spMk id="20" creationId="{18203177-9625-4B2F-BA82-B331A6802B6A}"/>
          </ac:spMkLst>
        </pc:spChg>
        <pc:spChg chg="del">
          <ac:chgData name="한다솜(Han Dasom)(dasom12)" userId="5ad55384-8d9b-42b1-a01f-2469a256355b" providerId="ADAL" clId="{01878AAA-B768-4F84-872F-58128A999332}" dt="2021-11-18T09:27:50.238" v="3792" actId="478"/>
          <ac:spMkLst>
            <pc:docMk/>
            <pc:sldMk cId="3760477681" sldId="422"/>
            <ac:spMk id="21" creationId="{5BC59EAD-879D-4225-A636-AD0C2269AFE8}"/>
          </ac:spMkLst>
        </pc:spChg>
        <pc:spChg chg="del">
          <ac:chgData name="한다솜(Han Dasom)(dasom12)" userId="5ad55384-8d9b-42b1-a01f-2469a256355b" providerId="ADAL" clId="{01878AAA-B768-4F84-872F-58128A999332}" dt="2021-11-18T09:27:50.238" v="3792" actId="478"/>
          <ac:spMkLst>
            <pc:docMk/>
            <pc:sldMk cId="3760477681" sldId="422"/>
            <ac:spMk id="22" creationId="{44CFA952-5AFC-4119-8DCF-F51789EF3808}"/>
          </ac:spMkLst>
        </pc:spChg>
        <pc:spChg chg="del">
          <ac:chgData name="한다솜(Han Dasom)(dasom12)" userId="5ad55384-8d9b-42b1-a01f-2469a256355b" providerId="ADAL" clId="{01878AAA-B768-4F84-872F-58128A999332}" dt="2021-11-18T09:27:50.238" v="3792" actId="478"/>
          <ac:spMkLst>
            <pc:docMk/>
            <pc:sldMk cId="3760477681" sldId="422"/>
            <ac:spMk id="23" creationId="{ADEC957C-4111-4D29-9AE8-487142FD573E}"/>
          </ac:spMkLst>
        </pc:spChg>
        <pc:spChg chg="add mod ord">
          <ac:chgData name="한다솜(Han Dasom)(dasom12)" userId="5ad55384-8d9b-42b1-a01f-2469a256355b" providerId="ADAL" clId="{01878AAA-B768-4F84-872F-58128A999332}" dt="2021-11-19T00:52:18.827" v="4220" actId="12788"/>
          <ac:spMkLst>
            <pc:docMk/>
            <pc:sldMk cId="3760477681" sldId="422"/>
            <ac:spMk id="24" creationId="{2FB49492-381D-403A-8FB5-787E1BC2C097}"/>
          </ac:spMkLst>
        </pc:spChg>
        <pc:spChg chg="add mod ord">
          <ac:chgData name="한다솜(Han Dasom)(dasom12)" userId="5ad55384-8d9b-42b1-a01f-2469a256355b" providerId="ADAL" clId="{01878AAA-B768-4F84-872F-58128A999332}" dt="2021-11-19T00:49:51.639" v="4101" actId="12788"/>
          <ac:spMkLst>
            <pc:docMk/>
            <pc:sldMk cId="3760477681" sldId="422"/>
            <ac:spMk id="25" creationId="{EBE9B911-09D9-49E6-9694-22B564D2C0D7}"/>
          </ac:spMkLst>
        </pc:spChg>
        <pc:spChg chg="add mod">
          <ac:chgData name="한다솜(Han Dasom)(dasom12)" userId="5ad55384-8d9b-42b1-a01f-2469a256355b" providerId="ADAL" clId="{01878AAA-B768-4F84-872F-58128A999332}" dt="2021-11-19T00:52:23.733" v="4234" actId="1037"/>
          <ac:spMkLst>
            <pc:docMk/>
            <pc:sldMk cId="3760477681" sldId="422"/>
            <ac:spMk id="26" creationId="{72AEBD69-7257-4B2E-9C89-892A5FE3881C}"/>
          </ac:spMkLst>
        </pc:spChg>
        <pc:spChg chg="add mod">
          <ac:chgData name="한다솜(Han Dasom)(dasom12)" userId="5ad55384-8d9b-42b1-a01f-2469a256355b" providerId="ADAL" clId="{01878AAA-B768-4F84-872F-58128A999332}" dt="2021-11-19T00:49:56.010" v="4113" actId="1038"/>
          <ac:spMkLst>
            <pc:docMk/>
            <pc:sldMk cId="3760477681" sldId="422"/>
            <ac:spMk id="27" creationId="{A175E47B-BE40-4CC2-A253-4D35DDC3F28D}"/>
          </ac:spMkLst>
        </pc:spChg>
        <pc:spChg chg="del">
          <ac:chgData name="한다솜(Han Dasom)(dasom12)" userId="5ad55384-8d9b-42b1-a01f-2469a256355b" providerId="ADAL" clId="{01878AAA-B768-4F84-872F-58128A999332}" dt="2021-11-18T09:27:50.238" v="3792" actId="478"/>
          <ac:spMkLst>
            <pc:docMk/>
            <pc:sldMk cId="3760477681" sldId="422"/>
            <ac:spMk id="28" creationId="{DF68D6A8-609A-4D10-B0C3-BB819D5CAAAD}"/>
          </ac:spMkLst>
        </pc:spChg>
        <pc:spChg chg="del">
          <ac:chgData name="한다솜(Han Dasom)(dasom12)" userId="5ad55384-8d9b-42b1-a01f-2469a256355b" providerId="ADAL" clId="{01878AAA-B768-4F84-872F-58128A999332}" dt="2021-11-18T09:27:50.238" v="3792" actId="478"/>
          <ac:spMkLst>
            <pc:docMk/>
            <pc:sldMk cId="3760477681" sldId="422"/>
            <ac:spMk id="29" creationId="{224BD3AF-6E82-406D-A347-20E08BC8E0CB}"/>
          </ac:spMkLst>
        </pc:spChg>
        <pc:spChg chg="del">
          <ac:chgData name="한다솜(Han Dasom)(dasom12)" userId="5ad55384-8d9b-42b1-a01f-2469a256355b" providerId="ADAL" clId="{01878AAA-B768-4F84-872F-58128A999332}" dt="2021-11-18T09:27:50.238" v="3792" actId="478"/>
          <ac:spMkLst>
            <pc:docMk/>
            <pc:sldMk cId="3760477681" sldId="422"/>
            <ac:spMk id="30" creationId="{1AB46176-ADB4-4C2C-B2D9-B7770C9CB8D0}"/>
          </ac:spMkLst>
        </pc:spChg>
        <pc:spChg chg="add mod">
          <ac:chgData name="한다솜(Han Dasom)(dasom12)" userId="5ad55384-8d9b-42b1-a01f-2469a256355b" providerId="ADAL" clId="{01878AAA-B768-4F84-872F-58128A999332}" dt="2021-11-19T01:08:35.659" v="4908" actId="1076"/>
          <ac:spMkLst>
            <pc:docMk/>
            <pc:sldMk cId="3760477681" sldId="422"/>
            <ac:spMk id="31" creationId="{E380DAD3-7733-4F9E-AA2B-0D5075D8328A}"/>
          </ac:spMkLst>
        </pc:spChg>
        <pc:spChg chg="add mod">
          <ac:chgData name="한다솜(Han Dasom)(dasom12)" userId="5ad55384-8d9b-42b1-a01f-2469a256355b" providerId="ADAL" clId="{01878AAA-B768-4F84-872F-58128A999332}" dt="2021-11-19T00:53:24.902" v="4286" actId="1076"/>
          <ac:spMkLst>
            <pc:docMk/>
            <pc:sldMk cId="3760477681" sldId="422"/>
            <ac:spMk id="32" creationId="{4C5AE710-1666-4297-8122-9700F0EB9D0D}"/>
          </ac:spMkLst>
        </pc:spChg>
        <pc:spChg chg="add mod">
          <ac:chgData name="한다솜(Han Dasom)(dasom12)" userId="5ad55384-8d9b-42b1-a01f-2469a256355b" providerId="ADAL" clId="{01878AAA-B768-4F84-872F-58128A999332}" dt="2021-11-19T00:53:27.692" v="4287" actId="1076"/>
          <ac:spMkLst>
            <pc:docMk/>
            <pc:sldMk cId="3760477681" sldId="422"/>
            <ac:spMk id="33" creationId="{996FA8D7-99E6-4D26-9B19-7F0400CE7332}"/>
          </ac:spMkLst>
        </pc:spChg>
        <pc:spChg chg="add mod">
          <ac:chgData name="한다솜(Han Dasom)(dasom12)" userId="5ad55384-8d9b-42b1-a01f-2469a256355b" providerId="ADAL" clId="{01878AAA-B768-4F84-872F-58128A999332}" dt="2021-11-19T00:53:39.550" v="4289" actId="207"/>
          <ac:spMkLst>
            <pc:docMk/>
            <pc:sldMk cId="3760477681" sldId="422"/>
            <ac:spMk id="34" creationId="{36F27989-38B4-475E-ACBF-F8A4D53C8D6F}"/>
          </ac:spMkLst>
        </pc:spChg>
        <pc:spChg chg="del mod">
          <ac:chgData name="한다솜(Han Dasom)(dasom12)" userId="5ad55384-8d9b-42b1-a01f-2469a256355b" providerId="ADAL" clId="{01878AAA-B768-4F84-872F-58128A999332}" dt="2021-11-19T01:02:00.105" v="4839" actId="478"/>
          <ac:spMkLst>
            <pc:docMk/>
            <pc:sldMk cId="3760477681" sldId="422"/>
            <ac:spMk id="39" creationId="{220DB939-4B2A-413D-BB2E-18276B46E725}"/>
          </ac:spMkLst>
        </pc:spChg>
        <pc:grpChg chg="add mod">
          <ac:chgData name="한다솜(Han Dasom)(dasom12)" userId="5ad55384-8d9b-42b1-a01f-2469a256355b" providerId="ADAL" clId="{01878AAA-B768-4F84-872F-58128A999332}" dt="2021-11-19T00:52:26.184" v="4235" actId="12788"/>
          <ac:grpSpMkLst>
            <pc:docMk/>
            <pc:sldMk cId="3760477681" sldId="422"/>
            <ac:grpSpMk id="4" creationId="{0AE40DD8-1451-411C-8DAC-1BC043A49C94}"/>
          </ac:grpSpMkLst>
        </pc:grpChg>
        <pc:grpChg chg="add del mod">
          <ac:chgData name="한다솜(Han Dasom)(dasom12)" userId="5ad55384-8d9b-42b1-a01f-2469a256355b" providerId="ADAL" clId="{01878AAA-B768-4F84-872F-58128A999332}" dt="2021-11-19T00:53:58.130" v="4310" actId="478"/>
          <ac:grpSpMkLst>
            <pc:docMk/>
            <pc:sldMk cId="3760477681" sldId="422"/>
            <ac:grpSpMk id="38" creationId="{EAA87F55-1905-41EB-95ED-C174BF7476B4}"/>
          </ac:grpSpMkLst>
        </pc:grpChg>
        <pc:picChg chg="del mod">
          <ac:chgData name="한다솜(Han Dasom)(dasom12)" userId="5ad55384-8d9b-42b1-a01f-2469a256355b" providerId="ADAL" clId="{01878AAA-B768-4F84-872F-58128A999332}" dt="2021-11-19T00:53:58.130" v="4310" actId="478"/>
          <ac:picMkLst>
            <pc:docMk/>
            <pc:sldMk cId="3760477681" sldId="422"/>
            <ac:picMk id="40" creationId="{6C45A9B7-EADA-41DD-AE3B-81513353C25D}"/>
          </ac:picMkLst>
        </pc:picChg>
        <pc:cxnChg chg="add del mod">
          <ac:chgData name="한다솜(Han Dasom)(dasom12)" userId="5ad55384-8d9b-42b1-a01f-2469a256355b" providerId="ADAL" clId="{01878AAA-B768-4F84-872F-58128A999332}" dt="2021-11-18T09:29:50.081" v="3870" actId="478"/>
          <ac:cxnSpMkLst>
            <pc:docMk/>
            <pc:sldMk cId="3760477681" sldId="422"/>
            <ac:cxnSpMk id="3" creationId="{6E6DD6FF-1951-4B5D-8A90-6CF2DD9C0CCA}"/>
          </ac:cxnSpMkLst>
        </pc:cxnChg>
        <pc:cxnChg chg="add del mod">
          <ac:chgData name="한다솜(Han Dasom)(dasom12)" userId="5ad55384-8d9b-42b1-a01f-2469a256355b" providerId="ADAL" clId="{01878AAA-B768-4F84-872F-58128A999332}" dt="2021-11-19T00:53:15.431" v="4283" actId="478"/>
          <ac:cxnSpMkLst>
            <pc:docMk/>
            <pc:sldMk cId="3760477681" sldId="422"/>
            <ac:cxnSpMk id="7" creationId="{D60163BA-315F-46B2-A240-16239D77DAD7}"/>
          </ac:cxnSpMkLst>
        </pc:cxnChg>
        <pc:cxnChg chg="add del mod">
          <ac:chgData name="한다솜(Han Dasom)(dasom12)" userId="5ad55384-8d9b-42b1-a01f-2469a256355b" providerId="ADAL" clId="{01878AAA-B768-4F84-872F-58128A999332}" dt="2021-11-19T00:53:15.431" v="4283" actId="478"/>
          <ac:cxnSpMkLst>
            <pc:docMk/>
            <pc:sldMk cId="3760477681" sldId="422"/>
            <ac:cxnSpMk id="12" creationId="{F99F49B9-89AF-4576-A271-EA8EBD7BB8AC}"/>
          </ac:cxnSpMkLst>
        </pc:cxnChg>
        <pc:cxnChg chg="add del mod">
          <ac:chgData name="한다솜(Han Dasom)(dasom12)" userId="5ad55384-8d9b-42b1-a01f-2469a256355b" providerId="ADAL" clId="{01878AAA-B768-4F84-872F-58128A999332}" dt="2021-11-18T09:29:50.081" v="3870" actId="478"/>
          <ac:cxnSpMkLst>
            <pc:docMk/>
            <pc:sldMk cId="3760477681" sldId="422"/>
            <ac:cxnSpMk id="15" creationId="{657B3814-3061-434A-B454-AD584A8477DF}"/>
          </ac:cxnSpMkLst>
        </pc:cxnChg>
        <pc:cxnChg chg="add del mod">
          <ac:chgData name="한다솜(Han Dasom)(dasom12)" userId="5ad55384-8d9b-42b1-a01f-2469a256355b" providerId="ADAL" clId="{01878AAA-B768-4F84-872F-58128A999332}" dt="2021-11-19T00:53:15.431" v="4283" actId="478"/>
          <ac:cxnSpMkLst>
            <pc:docMk/>
            <pc:sldMk cId="3760477681" sldId="422"/>
            <ac:cxnSpMk id="35" creationId="{2630B8C4-6A39-473E-B7EE-BF076A4F7E69}"/>
          </ac:cxnSpMkLst>
        </pc:cxnChg>
        <pc:cxnChg chg="add del mod">
          <ac:chgData name="한다솜(Han Dasom)(dasom12)" userId="5ad55384-8d9b-42b1-a01f-2469a256355b" providerId="ADAL" clId="{01878AAA-B768-4F84-872F-58128A999332}" dt="2021-11-19T00:52:08.390" v="4218" actId="478"/>
          <ac:cxnSpMkLst>
            <pc:docMk/>
            <pc:sldMk cId="3760477681" sldId="422"/>
            <ac:cxnSpMk id="36" creationId="{94DF8396-BAB5-44E8-9694-015DC61CD72A}"/>
          </ac:cxnSpMkLst>
        </pc:cxnChg>
        <pc:cxnChg chg="add mod">
          <ac:chgData name="한다솜(Han Dasom)(dasom12)" userId="5ad55384-8d9b-42b1-a01f-2469a256355b" providerId="ADAL" clId="{01878AAA-B768-4F84-872F-58128A999332}" dt="2021-11-19T01:08:31.768" v="4906" actId="208"/>
          <ac:cxnSpMkLst>
            <pc:docMk/>
            <pc:sldMk cId="3760477681" sldId="422"/>
            <ac:cxnSpMk id="42" creationId="{FFDF727B-6ED1-4E08-B843-8356BEC0852E}"/>
          </ac:cxnSpMkLst>
        </pc:cxnChg>
      </pc:sldChg>
    </pc:docChg>
  </pc:docChgLst>
  <pc:docChgLst>
    <pc:chgData name="김다은(Kim Daeun)(dekim)" userId="b6691c31-fb45-4e45-8040-58eb86e45def" providerId="ADAL" clId="{8E67594B-F36B-4867-8102-405BED60F638}"/>
    <pc:docChg chg="undo custSel modSld">
      <pc:chgData name="김다은(Kim Daeun)(dekim)" userId="b6691c31-fb45-4e45-8040-58eb86e45def" providerId="ADAL" clId="{8E67594B-F36B-4867-8102-405BED60F638}" dt="2021-11-18T08:01:14.927" v="3" actId="2084"/>
      <pc:docMkLst>
        <pc:docMk/>
      </pc:docMkLst>
      <pc:sldChg chg="modSp mod">
        <pc:chgData name="김다은(Kim Daeun)(dekim)" userId="b6691c31-fb45-4e45-8040-58eb86e45def" providerId="ADAL" clId="{8E67594B-F36B-4867-8102-405BED60F638}" dt="2021-11-18T08:01:14.927" v="3" actId="2084"/>
        <pc:sldMkLst>
          <pc:docMk/>
          <pc:sldMk cId="4018656786" sldId="371"/>
        </pc:sldMkLst>
        <pc:graphicFrameChg chg="modGraphic">
          <ac:chgData name="김다은(Kim Daeun)(dekim)" userId="b6691c31-fb45-4e45-8040-58eb86e45def" providerId="ADAL" clId="{8E67594B-F36B-4867-8102-405BED60F638}" dt="2021-11-18T08:01:14.927" v="3" actId="2084"/>
          <ac:graphicFrameMkLst>
            <pc:docMk/>
            <pc:sldMk cId="4018656786" sldId="371"/>
            <ac:graphicFrameMk id="6" creationId="{B456DFD0-888A-41F3-9F28-B9CA6FF01FB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3AA08-8D46-4044-9BCC-CD18B54DF159}" type="datetimeFigureOut">
              <a:rPr lang="ko-KR" altLang="en-US" smtClean="0"/>
              <a:t>2021-12-16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666B5-1B66-4EC2-9BC4-3FDD70644475}" type="slidenum">
              <a:rPr lang="ko-KR" altLang="en-US" smtClean="0"/>
              <a:t>‹#›</a:t>
            </a:fld>
            <a:endParaRPr lang="ko-KR" altLang="en-US"/>
          </a:p>
        </p:txBody>
      </p:sp>
    </p:spTree>
    <p:extLst>
      <p:ext uri="{BB962C8B-B14F-4D97-AF65-F5344CB8AC3E}">
        <p14:creationId xmlns:p14="http://schemas.microsoft.com/office/powerpoint/2010/main" val="25987508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a:latin typeface="나눔스퀘어 Bold" panose="020B0600000101010101" pitchFamily="50" charset="-127"/>
              <a:ea typeface="나눔스퀘어 Bold" panose="020B0600000101010101" pitchFamily="50" charset="-127"/>
            </a:endParaRPr>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0</a:t>
            </a:fld>
            <a:endParaRPr lang="ko-KR" altLang="en-US"/>
          </a:p>
        </p:txBody>
      </p:sp>
    </p:spTree>
    <p:extLst>
      <p:ext uri="{BB962C8B-B14F-4D97-AF65-F5344CB8AC3E}">
        <p14:creationId xmlns:p14="http://schemas.microsoft.com/office/powerpoint/2010/main" val="3982651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9</a:t>
            </a:fld>
            <a:endParaRPr lang="ko-KR" altLang="en-US"/>
          </a:p>
        </p:txBody>
      </p:sp>
    </p:spTree>
    <p:extLst>
      <p:ext uri="{BB962C8B-B14F-4D97-AF65-F5344CB8AC3E}">
        <p14:creationId xmlns:p14="http://schemas.microsoft.com/office/powerpoint/2010/main" val="2671432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10</a:t>
            </a:fld>
            <a:endParaRPr lang="ko-KR" altLang="en-US"/>
          </a:p>
        </p:txBody>
      </p:sp>
    </p:spTree>
    <p:extLst>
      <p:ext uri="{BB962C8B-B14F-4D97-AF65-F5344CB8AC3E}">
        <p14:creationId xmlns:p14="http://schemas.microsoft.com/office/powerpoint/2010/main" val="2103836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11</a:t>
            </a:fld>
            <a:endParaRPr lang="ko-KR" altLang="en-US"/>
          </a:p>
        </p:txBody>
      </p:sp>
    </p:spTree>
    <p:extLst>
      <p:ext uri="{BB962C8B-B14F-4D97-AF65-F5344CB8AC3E}">
        <p14:creationId xmlns:p14="http://schemas.microsoft.com/office/powerpoint/2010/main" val="1984606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12</a:t>
            </a:fld>
            <a:endParaRPr lang="ko-KR" altLang="en-US"/>
          </a:p>
        </p:txBody>
      </p:sp>
    </p:spTree>
    <p:extLst>
      <p:ext uri="{BB962C8B-B14F-4D97-AF65-F5344CB8AC3E}">
        <p14:creationId xmlns:p14="http://schemas.microsoft.com/office/powerpoint/2010/main" val="2303689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13</a:t>
            </a:fld>
            <a:endParaRPr lang="ko-KR" altLang="en-US"/>
          </a:p>
        </p:txBody>
      </p:sp>
    </p:spTree>
    <p:extLst>
      <p:ext uri="{BB962C8B-B14F-4D97-AF65-F5344CB8AC3E}">
        <p14:creationId xmlns:p14="http://schemas.microsoft.com/office/powerpoint/2010/main" val="1093299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14</a:t>
            </a:fld>
            <a:endParaRPr lang="ko-KR" altLang="en-US"/>
          </a:p>
        </p:txBody>
      </p:sp>
    </p:spTree>
    <p:extLst>
      <p:ext uri="{BB962C8B-B14F-4D97-AF65-F5344CB8AC3E}">
        <p14:creationId xmlns:p14="http://schemas.microsoft.com/office/powerpoint/2010/main" val="2554822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15</a:t>
            </a:fld>
            <a:endParaRPr lang="ko-KR" altLang="en-US"/>
          </a:p>
        </p:txBody>
      </p:sp>
    </p:spTree>
    <p:extLst>
      <p:ext uri="{BB962C8B-B14F-4D97-AF65-F5344CB8AC3E}">
        <p14:creationId xmlns:p14="http://schemas.microsoft.com/office/powerpoint/2010/main" val="899935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16</a:t>
            </a:fld>
            <a:endParaRPr lang="ko-KR" altLang="en-US"/>
          </a:p>
        </p:txBody>
      </p:sp>
    </p:spTree>
    <p:extLst>
      <p:ext uri="{BB962C8B-B14F-4D97-AF65-F5344CB8AC3E}">
        <p14:creationId xmlns:p14="http://schemas.microsoft.com/office/powerpoint/2010/main" val="623027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17</a:t>
            </a:fld>
            <a:endParaRPr lang="ko-KR" altLang="en-US"/>
          </a:p>
        </p:txBody>
      </p:sp>
    </p:spTree>
    <p:extLst>
      <p:ext uri="{BB962C8B-B14F-4D97-AF65-F5344CB8AC3E}">
        <p14:creationId xmlns:p14="http://schemas.microsoft.com/office/powerpoint/2010/main" val="18640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18</a:t>
            </a:fld>
            <a:endParaRPr lang="ko-KR" altLang="en-US"/>
          </a:p>
        </p:txBody>
      </p:sp>
    </p:spTree>
    <p:extLst>
      <p:ext uri="{BB962C8B-B14F-4D97-AF65-F5344CB8AC3E}">
        <p14:creationId xmlns:p14="http://schemas.microsoft.com/office/powerpoint/2010/main" val="3321079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a:latin typeface="나눔스퀘어 Bold" panose="020B0600000101010101" pitchFamily="50" charset="-127"/>
              <a:ea typeface="나눔스퀘어 Bold" panose="020B0600000101010101" pitchFamily="50" charset="-127"/>
            </a:endParaRPr>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a:t>
            </a:fld>
            <a:endParaRPr lang="ko-KR" altLang="en-US"/>
          </a:p>
        </p:txBody>
      </p:sp>
    </p:spTree>
    <p:extLst>
      <p:ext uri="{BB962C8B-B14F-4D97-AF65-F5344CB8AC3E}">
        <p14:creationId xmlns:p14="http://schemas.microsoft.com/office/powerpoint/2010/main" val="411612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19</a:t>
            </a:fld>
            <a:endParaRPr lang="ko-KR" altLang="en-US"/>
          </a:p>
        </p:txBody>
      </p:sp>
    </p:spTree>
    <p:extLst>
      <p:ext uri="{BB962C8B-B14F-4D97-AF65-F5344CB8AC3E}">
        <p14:creationId xmlns:p14="http://schemas.microsoft.com/office/powerpoint/2010/main" val="3899279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20</a:t>
            </a:fld>
            <a:endParaRPr lang="ko-KR" altLang="en-US"/>
          </a:p>
        </p:txBody>
      </p:sp>
    </p:spTree>
    <p:extLst>
      <p:ext uri="{BB962C8B-B14F-4D97-AF65-F5344CB8AC3E}">
        <p14:creationId xmlns:p14="http://schemas.microsoft.com/office/powerpoint/2010/main" val="2616039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21</a:t>
            </a:fld>
            <a:endParaRPr lang="ko-KR" altLang="en-US"/>
          </a:p>
        </p:txBody>
      </p:sp>
    </p:spTree>
    <p:extLst>
      <p:ext uri="{BB962C8B-B14F-4D97-AF65-F5344CB8AC3E}">
        <p14:creationId xmlns:p14="http://schemas.microsoft.com/office/powerpoint/2010/main" val="898600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22</a:t>
            </a:fld>
            <a:endParaRPr lang="ko-KR" altLang="en-US"/>
          </a:p>
        </p:txBody>
      </p:sp>
    </p:spTree>
    <p:extLst>
      <p:ext uri="{BB962C8B-B14F-4D97-AF65-F5344CB8AC3E}">
        <p14:creationId xmlns:p14="http://schemas.microsoft.com/office/powerpoint/2010/main" val="1369191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23</a:t>
            </a:fld>
            <a:endParaRPr lang="ko-KR" altLang="en-US"/>
          </a:p>
        </p:txBody>
      </p:sp>
    </p:spTree>
    <p:extLst>
      <p:ext uri="{BB962C8B-B14F-4D97-AF65-F5344CB8AC3E}">
        <p14:creationId xmlns:p14="http://schemas.microsoft.com/office/powerpoint/2010/main" val="37789392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24</a:t>
            </a:fld>
            <a:endParaRPr lang="ko-KR" altLang="en-US"/>
          </a:p>
        </p:txBody>
      </p:sp>
    </p:spTree>
    <p:extLst>
      <p:ext uri="{BB962C8B-B14F-4D97-AF65-F5344CB8AC3E}">
        <p14:creationId xmlns:p14="http://schemas.microsoft.com/office/powerpoint/2010/main" val="1581678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25</a:t>
            </a:fld>
            <a:endParaRPr lang="ko-KR" altLang="en-US"/>
          </a:p>
        </p:txBody>
      </p:sp>
    </p:spTree>
    <p:extLst>
      <p:ext uri="{BB962C8B-B14F-4D97-AF65-F5344CB8AC3E}">
        <p14:creationId xmlns:p14="http://schemas.microsoft.com/office/powerpoint/2010/main" val="2628119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26</a:t>
            </a:fld>
            <a:endParaRPr lang="ko-KR" altLang="en-US"/>
          </a:p>
        </p:txBody>
      </p:sp>
    </p:spTree>
    <p:extLst>
      <p:ext uri="{BB962C8B-B14F-4D97-AF65-F5344CB8AC3E}">
        <p14:creationId xmlns:p14="http://schemas.microsoft.com/office/powerpoint/2010/main" val="1320442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27</a:t>
            </a:fld>
            <a:endParaRPr lang="ko-KR" altLang="en-US"/>
          </a:p>
        </p:txBody>
      </p:sp>
    </p:spTree>
    <p:extLst>
      <p:ext uri="{BB962C8B-B14F-4D97-AF65-F5344CB8AC3E}">
        <p14:creationId xmlns:p14="http://schemas.microsoft.com/office/powerpoint/2010/main" val="3274726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28</a:t>
            </a:fld>
            <a:endParaRPr lang="ko-KR" altLang="en-US"/>
          </a:p>
        </p:txBody>
      </p:sp>
    </p:spTree>
    <p:extLst>
      <p:ext uri="{BB962C8B-B14F-4D97-AF65-F5344CB8AC3E}">
        <p14:creationId xmlns:p14="http://schemas.microsoft.com/office/powerpoint/2010/main" val="34498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a:t>
            </a:fld>
            <a:endParaRPr lang="ko-KR" altLang="en-US"/>
          </a:p>
        </p:txBody>
      </p:sp>
    </p:spTree>
    <p:extLst>
      <p:ext uri="{BB962C8B-B14F-4D97-AF65-F5344CB8AC3E}">
        <p14:creationId xmlns:p14="http://schemas.microsoft.com/office/powerpoint/2010/main" val="2615184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29</a:t>
            </a:fld>
            <a:endParaRPr lang="ko-KR" altLang="en-US"/>
          </a:p>
        </p:txBody>
      </p:sp>
    </p:spTree>
    <p:extLst>
      <p:ext uri="{BB962C8B-B14F-4D97-AF65-F5344CB8AC3E}">
        <p14:creationId xmlns:p14="http://schemas.microsoft.com/office/powerpoint/2010/main" val="79917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30</a:t>
            </a:fld>
            <a:endParaRPr lang="ko-KR" altLang="en-US"/>
          </a:p>
        </p:txBody>
      </p:sp>
    </p:spTree>
    <p:extLst>
      <p:ext uri="{BB962C8B-B14F-4D97-AF65-F5344CB8AC3E}">
        <p14:creationId xmlns:p14="http://schemas.microsoft.com/office/powerpoint/2010/main" val="1182713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31</a:t>
            </a:fld>
            <a:endParaRPr lang="ko-KR" altLang="en-US"/>
          </a:p>
        </p:txBody>
      </p:sp>
    </p:spTree>
    <p:extLst>
      <p:ext uri="{BB962C8B-B14F-4D97-AF65-F5344CB8AC3E}">
        <p14:creationId xmlns:p14="http://schemas.microsoft.com/office/powerpoint/2010/main" val="1242150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32</a:t>
            </a:fld>
            <a:endParaRPr lang="ko-KR" altLang="en-US"/>
          </a:p>
        </p:txBody>
      </p:sp>
    </p:spTree>
    <p:extLst>
      <p:ext uri="{BB962C8B-B14F-4D97-AF65-F5344CB8AC3E}">
        <p14:creationId xmlns:p14="http://schemas.microsoft.com/office/powerpoint/2010/main" val="1914569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a:t>
            </a:fld>
            <a:endParaRPr lang="ko-KR" altLang="en-US"/>
          </a:p>
        </p:txBody>
      </p:sp>
    </p:spTree>
    <p:extLst>
      <p:ext uri="{BB962C8B-B14F-4D97-AF65-F5344CB8AC3E}">
        <p14:creationId xmlns:p14="http://schemas.microsoft.com/office/powerpoint/2010/main" val="3567140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4</a:t>
            </a:fld>
            <a:endParaRPr lang="ko-KR" altLang="en-US"/>
          </a:p>
        </p:txBody>
      </p:sp>
    </p:spTree>
    <p:extLst>
      <p:ext uri="{BB962C8B-B14F-4D97-AF65-F5344CB8AC3E}">
        <p14:creationId xmlns:p14="http://schemas.microsoft.com/office/powerpoint/2010/main" val="242572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5</a:t>
            </a:fld>
            <a:endParaRPr lang="ko-KR" altLang="en-US"/>
          </a:p>
        </p:txBody>
      </p:sp>
    </p:spTree>
    <p:extLst>
      <p:ext uri="{BB962C8B-B14F-4D97-AF65-F5344CB8AC3E}">
        <p14:creationId xmlns:p14="http://schemas.microsoft.com/office/powerpoint/2010/main" val="4080297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6</a:t>
            </a:fld>
            <a:endParaRPr lang="ko-KR" altLang="en-US"/>
          </a:p>
        </p:txBody>
      </p:sp>
    </p:spTree>
    <p:extLst>
      <p:ext uri="{BB962C8B-B14F-4D97-AF65-F5344CB8AC3E}">
        <p14:creationId xmlns:p14="http://schemas.microsoft.com/office/powerpoint/2010/main" val="97208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7</a:t>
            </a:fld>
            <a:endParaRPr lang="ko-KR" altLang="en-US"/>
          </a:p>
        </p:txBody>
      </p:sp>
    </p:spTree>
    <p:extLst>
      <p:ext uri="{BB962C8B-B14F-4D97-AF65-F5344CB8AC3E}">
        <p14:creationId xmlns:p14="http://schemas.microsoft.com/office/powerpoint/2010/main" val="3645029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8</a:t>
            </a:fld>
            <a:endParaRPr lang="ko-KR" altLang="en-US"/>
          </a:p>
        </p:txBody>
      </p:sp>
    </p:spTree>
    <p:extLst>
      <p:ext uri="{BB962C8B-B14F-4D97-AF65-F5344CB8AC3E}">
        <p14:creationId xmlns:p14="http://schemas.microsoft.com/office/powerpoint/2010/main" val="4063765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9A58BBC9-6567-4900-A7B8-6A5F812673F1}"/>
              </a:ext>
            </a:extLst>
          </p:cNvPr>
          <p:cNvSpPr/>
          <p:nvPr userDrawn="1"/>
        </p:nvSpPr>
        <p:spPr>
          <a:xfrm>
            <a:off x="0" y="6422758"/>
            <a:ext cx="12192000" cy="435241"/>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나눔스퀘어 Bold" panose="020B0600000101010101" pitchFamily="50" charset="-127"/>
              <a:ea typeface="나눔스퀘어 Bold" panose="020B0600000101010101" pitchFamily="50" charset="-127"/>
            </a:endParaRPr>
          </a:p>
        </p:txBody>
      </p:sp>
      <p:sp>
        <p:nvSpPr>
          <p:cNvPr id="6" name="TextBox 5">
            <a:extLst>
              <a:ext uri="{FF2B5EF4-FFF2-40B4-BE49-F238E27FC236}">
                <a16:creationId xmlns:a16="http://schemas.microsoft.com/office/drawing/2014/main" id="{A8943BA8-9805-4B63-BB80-8D898BDECAA1}"/>
              </a:ext>
            </a:extLst>
          </p:cNvPr>
          <p:cNvSpPr txBox="1"/>
          <p:nvPr userDrawn="1"/>
        </p:nvSpPr>
        <p:spPr>
          <a:xfrm>
            <a:off x="5919669" y="6544678"/>
            <a:ext cx="352662" cy="191399"/>
          </a:xfrm>
          <a:prstGeom prst="rect">
            <a:avLst/>
          </a:prstGeom>
          <a:noFill/>
        </p:spPr>
        <p:txBody>
          <a:bodyPr wrap="none" lIns="0" tIns="0" rIns="0" bIns="0" rtlCol="0" anchor="ctr">
            <a:spAutoFit/>
          </a:bodyPr>
          <a:lstStyle/>
          <a:p>
            <a:pPr algn="ctr">
              <a:lnSpc>
                <a:spcPct val="120000"/>
              </a:lnSpc>
            </a:pPr>
            <a:fld id="{E8C84239-5931-4F27-8BC6-C9608D7267A0}" type="slidenum">
              <a:rPr lang="ko-KR" altLang="en-US" sz="1100" i="1" smtClean="0">
                <a:ln w="0">
                  <a:solidFill>
                    <a:schemeClr val="tx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rPr>
              <a:t>‹#›</a:t>
            </a:fld>
            <a:endParaRPr lang="ko-KR" altLang="en-US" sz="1100" i="1">
              <a:ln w="0">
                <a:solidFill>
                  <a:schemeClr val="tx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0DEE624C-1CBB-4E78-8AC4-D78993C6E310}"/>
              </a:ext>
            </a:extLst>
          </p:cNvPr>
          <p:cNvSpPr txBox="1"/>
          <p:nvPr userDrawn="1"/>
        </p:nvSpPr>
        <p:spPr>
          <a:xfrm>
            <a:off x="11310241" y="6552149"/>
            <a:ext cx="610102" cy="178703"/>
          </a:xfrm>
          <a:prstGeom prst="rect">
            <a:avLst/>
          </a:prstGeom>
          <a:noFill/>
          <a:ln>
            <a:noFill/>
          </a:ln>
        </p:spPr>
        <p:txBody>
          <a:bodyPr wrap="none" lIns="0" tIns="0" rIns="0" bIns="0" rtlCol="0">
            <a:spAutoFit/>
          </a:bodyPr>
          <a:lstStyle/>
          <a:p>
            <a:pPr marL="0" algn="r" defTabSz="914377" rtl="0" eaLnBrk="1" latinLnBrk="1" hangingPunct="1">
              <a:lnSpc>
                <a:spcPct val="110000"/>
              </a:lnSpc>
            </a:pPr>
            <a:r>
              <a:rPr lang="en-US" altLang="ko-KR" sz="1100" kern="1200" spc="-80" baseline="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mn-cs"/>
              </a:rPr>
              <a:t>|</a:t>
            </a:r>
            <a:r>
              <a:rPr lang="en-US" altLang="ko-KR" sz="1100" kern="1200" spc="-80" baseline="0">
                <a:ln>
                  <a:solidFill>
                    <a:schemeClr val="accent1">
                      <a:alpha val="0"/>
                    </a:schemeClr>
                  </a:solidFill>
                </a:ln>
                <a:solidFill>
                  <a:srgbClr val="A1EF2B"/>
                </a:solidFill>
                <a:latin typeface="나눔스퀘어 Bold" panose="020B0600000101010101" pitchFamily="50" charset="-127"/>
                <a:ea typeface="나눔스퀘어 Bold" panose="020B0600000101010101" pitchFamily="50" charset="-127"/>
                <a:cs typeface="+mn-cs"/>
              </a:rPr>
              <a:t> </a:t>
            </a:r>
            <a:r>
              <a:rPr lang="en-US" altLang="ko-KR" sz="1100" kern="1200" spc="-80" baseline="0">
                <a:ln>
                  <a:solidFill>
                    <a:schemeClr val="accent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cs typeface="+mn-cs"/>
              </a:rPr>
              <a:t>CC BY 4.0</a:t>
            </a:r>
          </a:p>
        </p:txBody>
      </p:sp>
      <p:sp>
        <p:nvSpPr>
          <p:cNvPr id="9" name="직사각형 8">
            <a:extLst>
              <a:ext uri="{FF2B5EF4-FFF2-40B4-BE49-F238E27FC236}">
                <a16:creationId xmlns:a16="http://schemas.microsoft.com/office/drawing/2014/main" id="{FDD4DBBA-0C29-43ED-A377-50B54006914C}"/>
              </a:ext>
            </a:extLst>
          </p:cNvPr>
          <p:cNvSpPr/>
          <p:nvPr userDrawn="1"/>
        </p:nvSpPr>
        <p:spPr>
          <a:xfrm>
            <a:off x="0" y="1"/>
            <a:ext cx="12192000" cy="68215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C24E4F9D-052D-4615-AAE9-77DF3703DC08}"/>
              </a:ext>
            </a:extLst>
          </p:cNvPr>
          <p:cNvSpPr txBox="1"/>
          <p:nvPr userDrawn="1"/>
        </p:nvSpPr>
        <p:spPr>
          <a:xfrm>
            <a:off x="341586" y="6553423"/>
            <a:ext cx="2989601" cy="178703"/>
          </a:xfrm>
          <a:prstGeom prst="rect">
            <a:avLst/>
          </a:prstGeom>
          <a:noFill/>
          <a:ln>
            <a:noFill/>
          </a:ln>
        </p:spPr>
        <p:txBody>
          <a:bodyPr wrap="none" lIns="0" tIns="0" rIns="0" bIns="0" rtlCol="0">
            <a:spAutoFit/>
          </a:bodyPr>
          <a:lstStyle/>
          <a:p>
            <a:pPr marL="0" algn="l" defTabSz="914377" rtl="0" eaLnBrk="1" latinLnBrk="1" hangingPunct="1">
              <a:lnSpc>
                <a:spcPct val="110000"/>
              </a:lnSpc>
            </a:pPr>
            <a:r>
              <a:rPr lang="en-US" altLang="ko-KR" sz="1100" kern="1200" spc="0" baseline="0">
                <a:ln>
                  <a:solidFill>
                    <a:schemeClr val="accent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cs typeface="+mn-cs"/>
              </a:rPr>
              <a:t>© NCSOFT Corporation. All Rights Reserved.</a:t>
            </a:r>
            <a:r>
              <a:rPr lang="ko-KR" altLang="en-US" sz="1100" kern="1200" spc="0" baseline="0">
                <a:ln>
                  <a:solidFill>
                    <a:schemeClr val="accent1">
                      <a:alpha val="0"/>
                    </a:schemeClr>
                  </a:solidFill>
                </a:ln>
                <a:solidFill>
                  <a:srgbClr val="0BCFF7"/>
                </a:solidFill>
                <a:latin typeface="나눔스퀘어 Bold" panose="020B0600000101010101" pitchFamily="50" charset="-127"/>
                <a:ea typeface="나눔스퀘어 Bold" panose="020B0600000101010101" pitchFamily="50" charset="-127"/>
                <a:cs typeface="+mn-cs"/>
              </a:rPr>
              <a:t> </a:t>
            </a:r>
            <a:r>
              <a:rPr lang="en-US" altLang="ko-KR" sz="1100" kern="1200" spc="0" baseline="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mn-cs"/>
              </a:rPr>
              <a:t>|</a:t>
            </a:r>
          </a:p>
        </p:txBody>
      </p:sp>
    </p:spTree>
    <p:extLst>
      <p:ext uri="{BB962C8B-B14F-4D97-AF65-F5344CB8AC3E}">
        <p14:creationId xmlns:p14="http://schemas.microsoft.com/office/powerpoint/2010/main" val="72351567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56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8755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1.xml"/><Relationship Id="rId7" Type="http://schemas.openxmlformats.org/officeDocument/2006/relationships/image" Target="../media/image13.jpeg"/><Relationship Id="rId2" Type="http://schemas.openxmlformats.org/officeDocument/2006/relationships/audio" Target="../media/media12.wav"/><Relationship Id="rId1" Type="http://schemas.microsoft.com/office/2007/relationships/media" Target="../media/media12.wav"/><Relationship Id="rId6" Type="http://schemas.openxmlformats.org/officeDocument/2006/relationships/image" Target="../media/image12.png"/><Relationship Id="rId11" Type="http://schemas.openxmlformats.org/officeDocument/2006/relationships/image" Target="../media/image1.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notesSlide" Target="../notesSlides/notesSlide12.xml"/><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hyperlink" Target="https://github.com/hammerjs/hammer.js" TargetMode="External"/><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hyperlink" Target="https://github.com/google/gson" TargetMode="External"/><Relationship Id="rId5" Type="http://schemas.openxmlformats.org/officeDocument/2006/relationships/image" Target="../media/image1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wav"/><Relationship Id="rId1" Type="http://schemas.microsoft.com/office/2007/relationships/media" Target="../media/media18.wav"/><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1.png"/><Relationship Id="rId5" Type="http://schemas.openxmlformats.org/officeDocument/2006/relationships/image" Target="../media/image21.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image" Target="../media/image1.png"/><Relationship Id="rId5" Type="http://schemas.openxmlformats.org/officeDocument/2006/relationships/image" Target="../media/image22.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wav"/><Relationship Id="rId1" Type="http://schemas.microsoft.com/office/2007/relationships/media" Target="../media/media22.wav"/><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24.png"/><Relationship Id="rId5" Type="http://schemas.openxmlformats.org/officeDocument/2006/relationships/image" Target="../media/image23.tiff"/><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audio" Target="../media/media26.wav"/><Relationship Id="rId1" Type="http://schemas.microsoft.com/office/2007/relationships/media" Target="../media/media26.wav"/><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notesSlide" Target="../notesSlides/notesSlide27.xml"/><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7.wav"/><Relationship Id="rId1" Type="http://schemas.microsoft.com/office/2007/relationships/media" Target="../media/media27.wav"/><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8.wav"/><Relationship Id="rId1" Type="http://schemas.microsoft.com/office/2007/relationships/media" Target="../media/media28.wav"/><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wav"/><Relationship Id="rId1" Type="http://schemas.microsoft.com/office/2007/relationships/media" Target="../media/media3.wav"/><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9.wav"/><Relationship Id="rId1" Type="http://schemas.microsoft.com/office/2007/relationships/media" Target="../media/media29.wav"/><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0.wav"/><Relationship Id="rId1" Type="http://schemas.microsoft.com/office/2007/relationships/media" Target="../media/media30.wav"/><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xml"/><Relationship Id="rId7" Type="http://schemas.openxmlformats.org/officeDocument/2006/relationships/image" Target="../media/image30.png"/><Relationship Id="rId2" Type="http://schemas.openxmlformats.org/officeDocument/2006/relationships/audio" Target="../media/media31.wav"/><Relationship Id="rId1" Type="http://schemas.microsoft.com/office/2007/relationships/media" Target="../media/media31.wav"/><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32.xml"/><Relationship Id="rId9"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2.wav"/><Relationship Id="rId1" Type="http://schemas.microsoft.com/office/2007/relationships/media" Target="../media/media32.wav"/><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wav"/><Relationship Id="rId1" Type="http://schemas.microsoft.com/office/2007/relationships/media" Target="../media/media5.wav"/><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wav"/><Relationship Id="rId1" Type="http://schemas.microsoft.com/office/2007/relationships/media" Target="../media/media7.wav"/><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D2C27-3103-4ECE-9F2C-6ED72BA36035}"/>
              </a:ext>
            </a:extLst>
          </p:cNvPr>
          <p:cNvSpPr txBox="1"/>
          <p:nvPr/>
        </p:nvSpPr>
        <p:spPr>
          <a:xfrm>
            <a:off x="1976533" y="2435166"/>
            <a:ext cx="6634830" cy="696024"/>
          </a:xfrm>
          <a:prstGeom prst="rect">
            <a:avLst/>
          </a:prstGeom>
          <a:noFill/>
        </p:spPr>
        <p:txBody>
          <a:bodyPr wrap="none" lIns="0" tIns="0" rIns="0" bIns="0" rtlCol="0">
            <a:spAutoFit/>
          </a:bodyPr>
          <a:lstStyle/>
          <a:p>
            <a:pPr>
              <a:lnSpc>
                <a:spcPct val="120000"/>
              </a:lnSpc>
            </a:pPr>
            <a:r>
              <a:rPr lang="ko-KR" altLang="en-US"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알고 쓰자</a:t>
            </a:r>
            <a:r>
              <a:rPr lang="en-US" altLang="ko-KR"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바르게 쓰자</a:t>
            </a:r>
            <a:r>
              <a:rPr lang="en-US" altLang="ko-KR"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a:t>
            </a:r>
            <a:endParaRPr lang="en-US" altLang="ko-KR"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10" name="직선 연결선 9">
            <a:extLst>
              <a:ext uri="{FF2B5EF4-FFF2-40B4-BE49-F238E27FC236}">
                <a16:creationId xmlns:a16="http://schemas.microsoft.com/office/drawing/2014/main" id="{87446A87-25B6-4B3E-B611-7E081D991EE3}"/>
              </a:ext>
            </a:extLst>
          </p:cNvPr>
          <p:cNvCxnSpPr>
            <a:cxnSpLocks/>
          </p:cNvCxnSpPr>
          <p:nvPr/>
        </p:nvCxnSpPr>
        <p:spPr>
          <a:xfrm>
            <a:off x="1654631" y="2177145"/>
            <a:ext cx="1491340"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0D3BCC9C-F6EA-4AE5-980B-B7C5B3461105}"/>
              </a:ext>
            </a:extLst>
          </p:cNvPr>
          <p:cNvCxnSpPr>
            <a:cxnSpLocks/>
          </p:cNvCxnSpPr>
          <p:nvPr/>
        </p:nvCxnSpPr>
        <p:spPr>
          <a:xfrm>
            <a:off x="1654631" y="4147459"/>
            <a:ext cx="8871857"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sp>
        <p:nvSpPr>
          <p:cNvPr id="7" name="모서리가 둥근 직사각형 17">
            <a:extLst>
              <a:ext uri="{FF2B5EF4-FFF2-40B4-BE49-F238E27FC236}">
                <a16:creationId xmlns:a16="http://schemas.microsoft.com/office/drawing/2014/main" id="{E3B20A1F-DC6D-45C4-BC4A-EB28ADF3632B}"/>
              </a:ext>
            </a:extLst>
          </p:cNvPr>
          <p:cNvSpPr/>
          <p:nvPr/>
        </p:nvSpPr>
        <p:spPr>
          <a:xfrm>
            <a:off x="1654632" y="1041056"/>
            <a:ext cx="1491340" cy="100707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회사 로고 삽입</a:t>
            </a:r>
          </a:p>
        </p:txBody>
      </p:sp>
      <p:sp>
        <p:nvSpPr>
          <p:cNvPr id="8" name="TextBox 7">
            <a:extLst>
              <a:ext uri="{FF2B5EF4-FFF2-40B4-BE49-F238E27FC236}">
                <a16:creationId xmlns:a16="http://schemas.microsoft.com/office/drawing/2014/main" id="{B8F5BCE1-A0EC-4722-861F-F6C98B2396D6}"/>
              </a:ext>
            </a:extLst>
          </p:cNvPr>
          <p:cNvSpPr txBox="1"/>
          <p:nvPr/>
        </p:nvSpPr>
        <p:spPr>
          <a:xfrm>
            <a:off x="1976533" y="4239952"/>
            <a:ext cx="3427670" cy="208840"/>
          </a:xfrm>
          <a:prstGeom prst="rect">
            <a:avLst/>
          </a:prstGeom>
          <a:noFill/>
        </p:spPr>
        <p:txBody>
          <a:bodyPr wrap="none" lIns="0" tIns="0" rIns="0" bIns="0" rtlCol="0">
            <a:spAutoFit/>
          </a:bodyPr>
          <a:lstStyle/>
          <a:p>
            <a:pPr>
              <a:lnSpc>
                <a:spcPct val="120000"/>
              </a:lnSpc>
            </a:pPr>
            <a:r>
              <a:rPr lang="en-US" altLang="ko-KR" sz="12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NCSOFT Corporation. All Rights Reserved.  </a:t>
            </a:r>
            <a:r>
              <a:rPr lang="en-US" altLang="ko-KR" sz="1200" b="1"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r>
              <a:rPr lang="en-US" altLang="ko-KR" sz="12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CC BY 4.0 </a:t>
            </a:r>
          </a:p>
        </p:txBody>
      </p:sp>
      <p:sp>
        <p:nvSpPr>
          <p:cNvPr id="9" name="TextBox 8">
            <a:extLst>
              <a:ext uri="{FF2B5EF4-FFF2-40B4-BE49-F238E27FC236}">
                <a16:creationId xmlns:a16="http://schemas.microsoft.com/office/drawing/2014/main" id="{68EE5E51-3AD8-4293-A5B6-944846C0CCF1}"/>
              </a:ext>
            </a:extLst>
          </p:cNvPr>
          <p:cNvSpPr txBox="1"/>
          <p:nvPr/>
        </p:nvSpPr>
        <p:spPr>
          <a:xfrm>
            <a:off x="3052496" y="6321635"/>
            <a:ext cx="6096221" cy="338107"/>
          </a:xfrm>
          <a:prstGeom prst="rect">
            <a:avLst/>
          </a:prstGeom>
          <a:noFill/>
        </p:spPr>
        <p:txBody>
          <a:bodyPr wrap="square" lIns="90000" tIns="46800" rIns="90000" bIns="46800" rtlCol="0">
            <a:spAutoFit/>
          </a:bodyPr>
          <a:lstStyle/>
          <a:p>
            <a:pPr>
              <a:lnSpc>
                <a:spcPct val="120000"/>
              </a:lnSpc>
            </a:pPr>
            <a:r>
              <a:rPr lang="ko-KR" altLang="en-US"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본 자료는 법적 효력이 없으므로 법적 분쟁 시 법률적 해석 또는 근거로 활용할 수 없습니다</a:t>
            </a:r>
            <a:r>
              <a:rPr lang="en-US" altLang="ko-KR"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pic>
        <p:nvPicPr>
          <p:cNvPr id="4" name="0페이지">
            <a:hlinkClick r:id="" action="ppaction://media"/>
            <a:extLst>
              <a:ext uri="{FF2B5EF4-FFF2-40B4-BE49-F238E27FC236}">
                <a16:creationId xmlns:a16="http://schemas.microsoft.com/office/drawing/2014/main" id="{BC9D51D8-FA1C-42B2-A631-D13DE3086F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8825" y="4822825"/>
            <a:ext cx="406400" cy="406400"/>
          </a:xfrm>
          <a:prstGeom prst="rect">
            <a:avLst/>
          </a:prstGeom>
        </p:spPr>
      </p:pic>
    </p:spTree>
    <p:extLst>
      <p:ext uri="{BB962C8B-B14F-4D97-AF65-F5344CB8AC3E}">
        <p14:creationId xmlns:p14="http://schemas.microsoft.com/office/powerpoint/2010/main" val="114587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48A86-28D3-4864-9CDF-CE408A3D15A7}"/>
              </a:ext>
            </a:extLst>
          </p:cNvPr>
          <p:cNvSpPr txBox="1"/>
          <p:nvPr/>
        </p:nvSpPr>
        <p:spPr>
          <a:xfrm>
            <a:off x="1919103" y="1104063"/>
            <a:ext cx="8374087" cy="717376"/>
          </a:xfrm>
          <a:prstGeom prst="rect">
            <a:avLst/>
          </a:prstGeom>
          <a:noFill/>
        </p:spPr>
        <p:txBody>
          <a:bodyPr wrap="none" lIns="0" tIns="0" rIns="0" bIns="0" rtlCol="0" anchor="t">
            <a:spAutoFit/>
          </a:bodyPr>
          <a:lstStyle/>
          <a:p>
            <a:pPr algn="ctr">
              <a:lnSpc>
                <a:spcPct val="120000"/>
              </a:lnSpc>
            </a:pP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하지만 오픈소스와 상용 소프트웨어 모두 </a:t>
            </a:r>
            <a:r>
              <a:rPr lang="ko-KR" altLang="en-US"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소프트웨어에 관한 지적재산권으로 보호</a:t>
            </a: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되며</a:t>
            </a:r>
            <a:endPar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위반 시 지적재산권법에 의해 처벌될 수 있습니다</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상용 소프트웨어</a:t>
            </a:r>
          </a:p>
        </p:txBody>
      </p:sp>
      <p:cxnSp>
        <p:nvCxnSpPr>
          <p:cNvPr id="4" name="직선 연결선 3">
            <a:extLst>
              <a:ext uri="{FF2B5EF4-FFF2-40B4-BE49-F238E27FC236}">
                <a16:creationId xmlns:a16="http://schemas.microsoft.com/office/drawing/2014/main" id="{353268B3-2D86-4024-B5B9-660647DF0770}"/>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설명선: 왼쪽/오른쪽 화살표 10">
            <a:extLst>
              <a:ext uri="{FF2B5EF4-FFF2-40B4-BE49-F238E27FC236}">
                <a16:creationId xmlns:a16="http://schemas.microsoft.com/office/drawing/2014/main" id="{0648F122-5826-4A32-8245-2AFC28C32C9A}"/>
              </a:ext>
            </a:extLst>
          </p:cNvPr>
          <p:cNvSpPr/>
          <p:nvPr/>
        </p:nvSpPr>
        <p:spPr>
          <a:xfrm rot="10800000">
            <a:off x="3449933" y="3392363"/>
            <a:ext cx="5312230" cy="1516567"/>
          </a:xfrm>
          <a:prstGeom prst="leftRightArrowCallout">
            <a:avLst>
              <a:gd name="adj1" fmla="val 22789"/>
              <a:gd name="adj2" fmla="val 25000"/>
              <a:gd name="adj3" fmla="val 19368"/>
              <a:gd name="adj4" fmla="val 48123"/>
            </a:avLst>
          </a:prstGeom>
          <a:solidFill>
            <a:srgbClr val="6699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12" name="직사각형 11">
            <a:extLst>
              <a:ext uri="{FF2B5EF4-FFF2-40B4-BE49-F238E27FC236}">
                <a16:creationId xmlns:a16="http://schemas.microsoft.com/office/drawing/2014/main" id="{F51ADC9B-E379-4BC7-AAC1-B9AAE20C3094}"/>
              </a:ext>
            </a:extLst>
          </p:cNvPr>
          <p:cNvSpPr/>
          <p:nvPr/>
        </p:nvSpPr>
        <p:spPr>
          <a:xfrm>
            <a:off x="5134839" y="3829228"/>
            <a:ext cx="1922321" cy="646331"/>
          </a:xfrm>
          <a:prstGeom prst="rect">
            <a:avLst/>
          </a:prstGeom>
        </p:spPr>
        <p:txBody>
          <a:bodyPr wrap="none">
            <a:spAutoFit/>
          </a:bodyPr>
          <a:lstStyle/>
          <a:p>
            <a:pPr lvl="0" algn="ctr"/>
            <a:r>
              <a:rPr lang="ko-KR" altLang="en-US">
                <a:ln>
                  <a:solidFill>
                    <a:srgbClr val="4472C4">
                      <a:alpha val="0"/>
                    </a:srgbClr>
                  </a:solidFill>
                </a:ln>
                <a:solidFill>
                  <a:prstClr val="white"/>
                </a:solidFill>
                <a:latin typeface="나눔스퀘어 Bold" panose="020B0600000101010101" pitchFamily="50" charset="-127"/>
                <a:ea typeface="나눔스퀘어 Bold" panose="020B0600000101010101" pitchFamily="50" charset="-127"/>
              </a:rPr>
              <a:t>소프트웨어에 관한</a:t>
            </a:r>
          </a:p>
          <a:p>
            <a:pPr lvl="0" algn="ctr"/>
            <a:r>
              <a:rPr lang="ko-KR" altLang="en-US">
                <a:ln>
                  <a:solidFill>
                    <a:srgbClr val="4472C4">
                      <a:alpha val="0"/>
                    </a:srgbClr>
                  </a:solidFill>
                </a:ln>
                <a:solidFill>
                  <a:prstClr val="white"/>
                </a:solidFill>
                <a:latin typeface="나눔스퀘어 Bold" panose="020B0600000101010101" pitchFamily="50" charset="-127"/>
                <a:ea typeface="나눔스퀘어 Bold" panose="020B0600000101010101" pitchFamily="50" charset="-127"/>
              </a:rPr>
              <a:t>지적재산권법 적용</a:t>
            </a:r>
          </a:p>
        </p:txBody>
      </p:sp>
      <p:graphicFrame>
        <p:nvGraphicFramePr>
          <p:cNvPr id="10" name="표 2">
            <a:extLst>
              <a:ext uri="{FF2B5EF4-FFF2-40B4-BE49-F238E27FC236}">
                <a16:creationId xmlns:a16="http://schemas.microsoft.com/office/drawing/2014/main" id="{1349B379-133A-401B-A7EC-2011F09D6F61}"/>
              </a:ext>
            </a:extLst>
          </p:cNvPr>
          <p:cNvGraphicFramePr>
            <a:graphicFrameLocks noGrp="1"/>
          </p:cNvGraphicFramePr>
          <p:nvPr>
            <p:extLst>
              <p:ext uri="{D42A27DB-BD31-4B8C-83A1-F6EECF244321}">
                <p14:modId xmlns:p14="http://schemas.microsoft.com/office/powerpoint/2010/main" val="214635970"/>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3" name="9페이지">
            <a:hlinkClick r:id="" action="ppaction://media"/>
            <a:extLst>
              <a:ext uri="{FF2B5EF4-FFF2-40B4-BE49-F238E27FC236}">
                <a16:creationId xmlns:a16="http://schemas.microsoft.com/office/drawing/2014/main" id="{0D759FDB-A21A-4541-BCAF-6DADB28A96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3725" y="3189162"/>
            <a:ext cx="406400" cy="406400"/>
          </a:xfrm>
          <a:prstGeom prst="rect">
            <a:avLst/>
          </a:prstGeom>
        </p:spPr>
      </p:pic>
    </p:spTree>
    <p:extLst>
      <p:ext uri="{BB962C8B-B14F-4D97-AF65-F5344CB8AC3E}">
        <p14:creationId xmlns:p14="http://schemas.microsoft.com/office/powerpoint/2010/main" val="526886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7579-592F-4787-8039-A3A60E8145E5}"/>
              </a:ext>
            </a:extLst>
          </p:cNvPr>
          <p:cNvSpPr txBox="1"/>
          <p:nvPr/>
        </p:nvSpPr>
        <p:spPr>
          <a:xfrm>
            <a:off x="2083400" y="1104063"/>
            <a:ext cx="8045472" cy="717376"/>
          </a:xfrm>
          <a:prstGeom prst="rect">
            <a:avLst/>
          </a:prstGeom>
          <a:noFill/>
        </p:spPr>
        <p:txBody>
          <a:bodyPr wrap="none" lIns="0" tIns="0" rIns="0" bIns="0" rtlCol="0" anchor="t">
            <a:spAutoFit/>
          </a:bodyPr>
          <a:lstStyle/>
          <a:p>
            <a:pPr algn="ctr">
              <a:lnSpc>
                <a:spcPct val="120000"/>
              </a:lnSpc>
            </a:pP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오픈소스 라이선스는 저작권자의 독점 사용 권리에 대해 </a:t>
            </a:r>
            <a:endPar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저작권자와 사용자간의 이용방법 및</a:t>
            </a:r>
            <a:r>
              <a:rPr lang="en-US" altLang="ko-KR"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조건 범위를 명시해 놓은 사용 허가권</a:t>
            </a: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입니다</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pic>
        <p:nvPicPr>
          <p:cNvPr id="5" name="Picture 6" descr="ê´ë ¨ ì´ë¯¸ì§">
            <a:extLst>
              <a:ext uri="{FF2B5EF4-FFF2-40B4-BE49-F238E27FC236}">
                <a16:creationId xmlns:a16="http://schemas.microsoft.com/office/drawing/2014/main" id="{DC1324F8-373A-4B3C-B96F-43DE7CD44CC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10814" y="2723732"/>
            <a:ext cx="1976436" cy="1527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ê´ë ¨ ì´ë¯¸ì§">
            <a:extLst>
              <a:ext uri="{FF2B5EF4-FFF2-40B4-BE49-F238E27FC236}">
                <a16:creationId xmlns:a16="http://schemas.microsoft.com/office/drawing/2014/main" id="{9F882A8E-3EE0-4E07-AA31-8D16BACA7FA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603" r="17603" b="49926"/>
          <a:stretch/>
        </p:blipFill>
        <p:spPr bwMode="auto">
          <a:xfrm>
            <a:off x="1508562" y="2723732"/>
            <a:ext cx="1976437" cy="15274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F7A9FB-B826-4301-A29F-EAEB838894CB}"/>
              </a:ext>
            </a:extLst>
          </p:cNvPr>
          <p:cNvSpPr txBox="1"/>
          <p:nvPr/>
        </p:nvSpPr>
        <p:spPr>
          <a:xfrm>
            <a:off x="1785049" y="4378173"/>
            <a:ext cx="1423467" cy="278410"/>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저작권자</a:t>
            </a:r>
            <a:endPar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446A1E20-27DF-4282-8E79-50AA99786AD0}"/>
              </a:ext>
            </a:extLst>
          </p:cNvPr>
          <p:cNvSpPr txBox="1"/>
          <p:nvPr/>
        </p:nvSpPr>
        <p:spPr>
          <a:xfrm>
            <a:off x="9079438" y="4378173"/>
            <a:ext cx="1250342" cy="278410"/>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사용자</a:t>
            </a:r>
            <a:endPar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cxnSp>
        <p:nvCxnSpPr>
          <p:cNvPr id="9" name="직선 연결선 8">
            <a:extLst>
              <a:ext uri="{FF2B5EF4-FFF2-40B4-BE49-F238E27FC236}">
                <a16:creationId xmlns:a16="http://schemas.microsoft.com/office/drawing/2014/main" id="{0464FFA6-FCF2-4CD8-9442-31F1DB3AB294}"/>
              </a:ext>
            </a:extLst>
          </p:cNvPr>
          <p:cNvCxnSpPr>
            <a:cxnSpLocks/>
            <a:stCxn id="5" idx="1"/>
            <a:endCxn id="6" idx="3"/>
          </p:cNvCxnSpPr>
          <p:nvPr/>
        </p:nvCxnSpPr>
        <p:spPr>
          <a:xfrm flipH="1">
            <a:off x="3484999" y="3487439"/>
            <a:ext cx="5225815" cy="0"/>
          </a:xfrm>
          <a:prstGeom prst="line">
            <a:avLst/>
          </a:prstGeom>
          <a:ln w="76200">
            <a:solidFill>
              <a:srgbClr val="66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238787B0-5E4F-4424-A2A2-038E29CDD646}"/>
              </a:ext>
            </a:extLst>
          </p:cNvPr>
          <p:cNvSpPr/>
          <p:nvPr/>
        </p:nvSpPr>
        <p:spPr>
          <a:xfrm>
            <a:off x="4069865" y="2723730"/>
            <a:ext cx="4029105" cy="1527412"/>
          </a:xfrm>
          <a:prstGeom prst="rect">
            <a:avLst/>
          </a:prstGeom>
          <a:solidFill>
            <a:srgbClr val="003569"/>
          </a:solidFill>
          <a:ln w="28575">
            <a:solidFill>
              <a:srgbClr val="6699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19" name="TextBox 18">
            <a:extLst>
              <a:ext uri="{FF2B5EF4-FFF2-40B4-BE49-F238E27FC236}">
                <a16:creationId xmlns:a16="http://schemas.microsoft.com/office/drawing/2014/main" id="{12DD8EDA-DF2D-44CB-8F77-DD43ED44FFCE}"/>
              </a:ext>
            </a:extLst>
          </p:cNvPr>
          <p:cNvSpPr txBox="1"/>
          <p:nvPr/>
        </p:nvSpPr>
        <p:spPr>
          <a:xfrm>
            <a:off x="5811079" y="3024114"/>
            <a:ext cx="2096728" cy="278410"/>
          </a:xfrm>
          <a:prstGeom prst="rect">
            <a:avLst/>
          </a:prstGeom>
          <a:noFill/>
        </p:spPr>
        <p:txBody>
          <a:bodyPr wrap="none" lIns="0" tIns="0" rIns="0" bIns="0" rtlCol="0" anchor="t">
            <a:spAutoFit/>
          </a:bodyPr>
          <a:lstStyle/>
          <a:p>
            <a:pP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 오픈소스로 할 수 있는 것</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20" name="사각형: 둥근 모서리 19">
            <a:extLst>
              <a:ext uri="{FF2B5EF4-FFF2-40B4-BE49-F238E27FC236}">
                <a16:creationId xmlns:a16="http://schemas.microsoft.com/office/drawing/2014/main" id="{FEE30464-B3D8-4C01-A3F8-E66FA72DEEBD}"/>
              </a:ext>
            </a:extLst>
          </p:cNvPr>
          <p:cNvSpPr/>
          <p:nvPr/>
        </p:nvSpPr>
        <p:spPr>
          <a:xfrm>
            <a:off x="4247174" y="2944825"/>
            <a:ext cx="1386599" cy="436989"/>
          </a:xfrm>
          <a:prstGeom prst="roundRect">
            <a:avLst>
              <a:gd name="adj" fmla="val 50000"/>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1600" b="1" spc="-100">
                <a:ln>
                  <a:solidFill>
                    <a:schemeClr val="accent1">
                      <a:alpha val="0"/>
                    </a:schemeClr>
                  </a:solidFill>
                </a:ln>
                <a:solidFill>
                  <a:schemeClr val="tx1"/>
                </a:solidFill>
                <a:latin typeface="나눔스퀘어 Bold" panose="020B0600000101010101" pitchFamily="50" charset="-127"/>
                <a:ea typeface="나눔스퀘어 Bold" panose="020B0600000101010101" pitchFamily="50" charset="-127"/>
              </a:rPr>
              <a:t>이용 조건</a:t>
            </a:r>
          </a:p>
        </p:txBody>
      </p:sp>
      <p:sp>
        <p:nvSpPr>
          <p:cNvPr id="21" name="사각형: 둥근 모서리 20">
            <a:extLst>
              <a:ext uri="{FF2B5EF4-FFF2-40B4-BE49-F238E27FC236}">
                <a16:creationId xmlns:a16="http://schemas.microsoft.com/office/drawing/2014/main" id="{B2DF964F-9EB1-4A63-97D1-8EBD9A61DA4D}"/>
              </a:ext>
            </a:extLst>
          </p:cNvPr>
          <p:cNvSpPr/>
          <p:nvPr/>
        </p:nvSpPr>
        <p:spPr>
          <a:xfrm>
            <a:off x="4247173" y="3593065"/>
            <a:ext cx="1386599" cy="436989"/>
          </a:xfrm>
          <a:prstGeom prst="roundRect">
            <a:avLst>
              <a:gd name="adj" fmla="val 50000"/>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1600" b="1" spc="-100">
                <a:ln>
                  <a:solidFill>
                    <a:schemeClr val="accent1">
                      <a:alpha val="0"/>
                    </a:schemeClr>
                  </a:solidFill>
                </a:ln>
                <a:solidFill>
                  <a:schemeClr val="tx1"/>
                </a:solidFill>
                <a:latin typeface="나눔스퀘어 Bold" panose="020B0600000101010101" pitchFamily="50" charset="-127"/>
                <a:ea typeface="나눔스퀘어 Bold" panose="020B0600000101010101" pitchFamily="50" charset="-127"/>
              </a:rPr>
              <a:t>의무 사항</a:t>
            </a:r>
          </a:p>
        </p:txBody>
      </p:sp>
      <p:sp>
        <p:nvSpPr>
          <p:cNvPr id="22" name="TextBox 21">
            <a:extLst>
              <a:ext uri="{FF2B5EF4-FFF2-40B4-BE49-F238E27FC236}">
                <a16:creationId xmlns:a16="http://schemas.microsoft.com/office/drawing/2014/main" id="{317A3981-A5B6-4AE3-A193-2D0FEF0F18A8}"/>
              </a:ext>
            </a:extLst>
          </p:cNvPr>
          <p:cNvSpPr txBox="1"/>
          <p:nvPr/>
        </p:nvSpPr>
        <p:spPr>
          <a:xfrm>
            <a:off x="5811079" y="3672354"/>
            <a:ext cx="2058256" cy="278410"/>
          </a:xfrm>
          <a:prstGeom prst="rect">
            <a:avLst/>
          </a:prstGeom>
          <a:noFill/>
        </p:spPr>
        <p:txBody>
          <a:bodyPr wrap="none" lIns="0" tIns="0" rIns="0" bIns="0" rtlCol="0" anchor="t">
            <a:spAutoFit/>
          </a:bodyPr>
          <a:lstStyle/>
          <a:p>
            <a:pP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사용할 때 준수해야 할 것들</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23" name="TextBox 22">
            <a:extLst>
              <a:ext uri="{FF2B5EF4-FFF2-40B4-BE49-F238E27FC236}">
                <a16:creationId xmlns:a16="http://schemas.microsoft.com/office/drawing/2014/main" id="{2DD28162-1672-45BC-B22E-F5CFD7F11C9A}"/>
              </a:ext>
            </a:extLst>
          </p:cNvPr>
          <p:cNvSpPr txBox="1"/>
          <p:nvPr/>
        </p:nvSpPr>
        <p:spPr>
          <a:xfrm>
            <a:off x="5392780" y="4378173"/>
            <a:ext cx="1423467" cy="278410"/>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라이선스</a:t>
            </a:r>
          </a:p>
        </p:txBody>
      </p:sp>
      <p:graphicFrame>
        <p:nvGraphicFramePr>
          <p:cNvPr id="17" name="표 2">
            <a:extLst>
              <a:ext uri="{FF2B5EF4-FFF2-40B4-BE49-F238E27FC236}">
                <a16:creationId xmlns:a16="http://schemas.microsoft.com/office/drawing/2014/main" id="{E9E17747-353C-4C8F-A374-ACC223B93D4C}"/>
              </a:ext>
            </a:extLst>
          </p:cNvPr>
          <p:cNvGraphicFramePr>
            <a:graphicFrameLocks noGrp="1"/>
          </p:cNvGraphicFramePr>
          <p:nvPr>
            <p:extLst>
              <p:ext uri="{D42A27DB-BD31-4B8C-83A1-F6EECF244321}">
                <p14:modId xmlns:p14="http://schemas.microsoft.com/office/powerpoint/2010/main" val="1726382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4" name="10페이지">
            <a:hlinkClick r:id="" action="ppaction://media"/>
            <a:extLst>
              <a:ext uri="{FF2B5EF4-FFF2-40B4-BE49-F238E27FC236}">
                <a16:creationId xmlns:a16="http://schemas.microsoft.com/office/drawing/2014/main" id="{6943F020-8042-4B39-8BE2-EDF61D9692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71074" y="3186665"/>
            <a:ext cx="406400" cy="406400"/>
          </a:xfrm>
          <a:prstGeom prst="rect">
            <a:avLst/>
          </a:prstGeom>
        </p:spPr>
      </p:pic>
    </p:spTree>
    <p:extLst>
      <p:ext uri="{BB962C8B-B14F-4D97-AF65-F5344CB8AC3E}">
        <p14:creationId xmlns:p14="http://schemas.microsoft.com/office/powerpoint/2010/main" val="170610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FBDBC-FBB3-452C-8425-25570797B82C}"/>
              </a:ext>
            </a:extLst>
          </p:cNvPr>
          <p:cNvSpPr txBox="1"/>
          <p:nvPr/>
        </p:nvSpPr>
        <p:spPr>
          <a:xfrm>
            <a:off x="1615343" y="1104063"/>
            <a:ext cx="8981626" cy="717376"/>
          </a:xfrm>
          <a:prstGeom prst="rect">
            <a:avLst/>
          </a:prstGeom>
          <a:noFill/>
        </p:spPr>
        <p:txBody>
          <a:bodyPr wrap="none" lIns="0" tIns="0" rIns="0" bIns="0" rtlCol="0" anchor="t">
            <a:spAutoFit/>
          </a:bodyPr>
          <a:lstStyle/>
          <a:p>
            <a:pPr algn="ctr">
              <a:lnSpc>
                <a:spcPct val="120000"/>
              </a:lnSpc>
            </a:pP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라이선스는 저작권자가 직접 정할 수도 있지만</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보통 기존에 만들어져서 많이 사용하고 있는 라이선스 중에서 선택하는 경우가 일반적입니다</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grpSp>
        <p:nvGrpSpPr>
          <p:cNvPr id="7" name="그룹 6">
            <a:extLst>
              <a:ext uri="{FF2B5EF4-FFF2-40B4-BE49-F238E27FC236}">
                <a16:creationId xmlns:a16="http://schemas.microsoft.com/office/drawing/2014/main" id="{24C10C3C-E375-4A19-ACAB-C3D422244CEF}"/>
              </a:ext>
            </a:extLst>
          </p:cNvPr>
          <p:cNvGrpSpPr/>
          <p:nvPr/>
        </p:nvGrpSpPr>
        <p:grpSpPr>
          <a:xfrm>
            <a:off x="2450192" y="3876117"/>
            <a:ext cx="2125869" cy="1485935"/>
            <a:chOff x="1762884" y="1767775"/>
            <a:chExt cx="2188793" cy="1529919"/>
          </a:xfrm>
        </p:grpSpPr>
        <p:sp>
          <p:nvSpPr>
            <p:cNvPr id="8" name="모서리가 둥근 직사각형 1">
              <a:extLst>
                <a:ext uri="{FF2B5EF4-FFF2-40B4-BE49-F238E27FC236}">
                  <a16:creationId xmlns:a16="http://schemas.microsoft.com/office/drawing/2014/main" id="{60CEF17D-D0BD-4CF3-A5E9-29C71ADF8C5A}"/>
                </a:ext>
              </a:extLst>
            </p:cNvPr>
            <p:cNvSpPr/>
            <p:nvPr/>
          </p:nvSpPr>
          <p:spPr>
            <a:xfrm>
              <a:off x="1762884" y="1767775"/>
              <a:ext cx="2188793" cy="152991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9" name="Picture 2" descr="GPLì ëí ì´ë¯¸ì§ ê²ìê²°ê³¼">
              <a:extLst>
                <a:ext uri="{FF2B5EF4-FFF2-40B4-BE49-F238E27FC236}">
                  <a16:creationId xmlns:a16="http://schemas.microsoft.com/office/drawing/2014/main" id="{30D969EA-C879-4611-BA98-0109F8BA0F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8081" y="2135532"/>
              <a:ext cx="1598398" cy="79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그룹 4">
            <a:extLst>
              <a:ext uri="{FF2B5EF4-FFF2-40B4-BE49-F238E27FC236}">
                <a16:creationId xmlns:a16="http://schemas.microsoft.com/office/drawing/2014/main" id="{20A9A1C1-5FBD-48DC-8D41-0507754584E6}"/>
              </a:ext>
            </a:extLst>
          </p:cNvPr>
          <p:cNvGrpSpPr/>
          <p:nvPr/>
        </p:nvGrpSpPr>
        <p:grpSpPr>
          <a:xfrm>
            <a:off x="2450193" y="2082979"/>
            <a:ext cx="2125869" cy="1485935"/>
            <a:chOff x="1697477" y="2613048"/>
            <a:chExt cx="1808920" cy="1264395"/>
          </a:xfrm>
        </p:grpSpPr>
        <p:sp>
          <p:nvSpPr>
            <p:cNvPr id="17" name="모서리가 둥근 직사각형 1">
              <a:extLst>
                <a:ext uri="{FF2B5EF4-FFF2-40B4-BE49-F238E27FC236}">
                  <a16:creationId xmlns:a16="http://schemas.microsoft.com/office/drawing/2014/main" id="{8733C7E5-293C-4D2F-A655-D64C5D31382D}"/>
                </a:ext>
              </a:extLst>
            </p:cNvPr>
            <p:cNvSpPr/>
            <p:nvPr/>
          </p:nvSpPr>
          <p:spPr>
            <a:xfrm>
              <a:off x="1697477"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25" name="Picture 8" descr="MIT License - Wikipedia">
              <a:extLst>
                <a:ext uri="{FF2B5EF4-FFF2-40B4-BE49-F238E27FC236}">
                  <a16:creationId xmlns:a16="http://schemas.microsoft.com/office/drawing/2014/main" id="{A83EB101-B720-450C-8048-D4D788A5FBA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5263" y="2970021"/>
              <a:ext cx="1173347" cy="608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그룹 3">
            <a:extLst>
              <a:ext uri="{FF2B5EF4-FFF2-40B4-BE49-F238E27FC236}">
                <a16:creationId xmlns:a16="http://schemas.microsoft.com/office/drawing/2014/main" id="{4E9E0ABB-7E59-46B6-9870-2A72762A35DB}"/>
              </a:ext>
            </a:extLst>
          </p:cNvPr>
          <p:cNvGrpSpPr/>
          <p:nvPr/>
        </p:nvGrpSpPr>
        <p:grpSpPr>
          <a:xfrm>
            <a:off x="7615938" y="2082979"/>
            <a:ext cx="2125869" cy="1485935"/>
            <a:chOff x="4287080" y="2613048"/>
            <a:chExt cx="1808920" cy="1264395"/>
          </a:xfrm>
        </p:grpSpPr>
        <p:sp>
          <p:nvSpPr>
            <p:cNvPr id="26" name="모서리가 둥근 직사각형 1">
              <a:extLst>
                <a:ext uri="{FF2B5EF4-FFF2-40B4-BE49-F238E27FC236}">
                  <a16:creationId xmlns:a16="http://schemas.microsoft.com/office/drawing/2014/main" id="{5CA866BA-2CA9-489B-B183-AFEF83D9DB92}"/>
                </a:ext>
              </a:extLst>
            </p:cNvPr>
            <p:cNvSpPr/>
            <p:nvPr/>
          </p:nvSpPr>
          <p:spPr>
            <a:xfrm>
              <a:off x="4287080"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27" name="Picture 4" descr="Apache License">
              <a:extLst>
                <a:ext uri="{FF2B5EF4-FFF2-40B4-BE49-F238E27FC236}">
                  <a16:creationId xmlns:a16="http://schemas.microsoft.com/office/drawing/2014/main" id="{6A766F5E-B60F-484C-9D77-6388CD4F6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9540" y="2711546"/>
              <a:ext cx="1263999" cy="1124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a16="http://schemas.microsoft.com/office/drawing/2014/main" id="{B557AD47-776C-43C9-B5DE-B264D90F8BB5}"/>
              </a:ext>
            </a:extLst>
          </p:cNvPr>
          <p:cNvGrpSpPr/>
          <p:nvPr/>
        </p:nvGrpSpPr>
        <p:grpSpPr>
          <a:xfrm>
            <a:off x="5039796" y="2082979"/>
            <a:ext cx="2125869" cy="1485935"/>
            <a:chOff x="7216711" y="1653856"/>
            <a:chExt cx="1808920" cy="1264395"/>
          </a:xfrm>
        </p:grpSpPr>
        <p:sp>
          <p:nvSpPr>
            <p:cNvPr id="29" name="모서리가 둥근 직사각형 1">
              <a:extLst>
                <a:ext uri="{FF2B5EF4-FFF2-40B4-BE49-F238E27FC236}">
                  <a16:creationId xmlns:a16="http://schemas.microsoft.com/office/drawing/2014/main" id="{9FEC4AD8-D89E-491E-9D1A-78520497C529}"/>
                </a:ext>
              </a:extLst>
            </p:cNvPr>
            <p:cNvSpPr/>
            <p:nvPr/>
          </p:nvSpPr>
          <p:spPr>
            <a:xfrm>
              <a:off x="7216711" y="1653856"/>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0" name="Picture 6" descr="BSD licenses - Wikiwand">
              <a:extLst>
                <a:ext uri="{FF2B5EF4-FFF2-40B4-BE49-F238E27FC236}">
                  <a16:creationId xmlns:a16="http://schemas.microsoft.com/office/drawing/2014/main" id="{4393E269-37FD-47E9-B677-B3E34D52A4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5142" y="1980403"/>
              <a:ext cx="1312058" cy="6112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그룹 17">
            <a:extLst>
              <a:ext uri="{FF2B5EF4-FFF2-40B4-BE49-F238E27FC236}">
                <a16:creationId xmlns:a16="http://schemas.microsoft.com/office/drawing/2014/main" id="{78E20FD5-5221-48FE-973C-58612E3F285C}"/>
              </a:ext>
            </a:extLst>
          </p:cNvPr>
          <p:cNvGrpSpPr/>
          <p:nvPr/>
        </p:nvGrpSpPr>
        <p:grpSpPr>
          <a:xfrm>
            <a:off x="7629398" y="3876117"/>
            <a:ext cx="2125869" cy="1485935"/>
            <a:chOff x="5039796" y="3876119"/>
            <a:chExt cx="2125869" cy="1485935"/>
          </a:xfrm>
        </p:grpSpPr>
        <p:sp>
          <p:nvSpPr>
            <p:cNvPr id="11" name="모서리가 둥근 직사각형 18">
              <a:extLst>
                <a:ext uri="{FF2B5EF4-FFF2-40B4-BE49-F238E27FC236}">
                  <a16:creationId xmlns:a16="http://schemas.microsoft.com/office/drawing/2014/main" id="{8E4D06EA-F1E8-49A8-A2A1-1659EB8093B0}"/>
                </a:ext>
              </a:extLst>
            </p:cNvPr>
            <p:cNvSpPr/>
            <p:nvPr/>
          </p:nvSpPr>
          <p:spPr>
            <a:xfrm>
              <a:off x="5039796"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074" name="Picture 2" descr="Affero General Public License - Wikipedia">
              <a:extLst>
                <a:ext uri="{FF2B5EF4-FFF2-40B4-BE49-F238E27FC236}">
                  <a16:creationId xmlns:a16="http://schemas.microsoft.com/office/drawing/2014/main" id="{5A607518-06C7-402F-A75F-D8B2E553FE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9841" y="4233303"/>
              <a:ext cx="1864149" cy="7720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그룹 15">
            <a:extLst>
              <a:ext uri="{FF2B5EF4-FFF2-40B4-BE49-F238E27FC236}">
                <a16:creationId xmlns:a16="http://schemas.microsoft.com/office/drawing/2014/main" id="{D1236C73-9BB3-4432-872B-DD840397F9A5}"/>
              </a:ext>
            </a:extLst>
          </p:cNvPr>
          <p:cNvGrpSpPr/>
          <p:nvPr/>
        </p:nvGrpSpPr>
        <p:grpSpPr>
          <a:xfrm>
            <a:off x="5039795" y="3876117"/>
            <a:ext cx="2125869" cy="1485935"/>
            <a:chOff x="7629400" y="3876119"/>
            <a:chExt cx="2125869" cy="1485935"/>
          </a:xfrm>
        </p:grpSpPr>
        <p:sp>
          <p:nvSpPr>
            <p:cNvPr id="14" name="모서리가 둥근 직사각형 20">
              <a:extLst>
                <a:ext uri="{FF2B5EF4-FFF2-40B4-BE49-F238E27FC236}">
                  <a16:creationId xmlns:a16="http://schemas.microsoft.com/office/drawing/2014/main" id="{8E76E0CE-6C4B-449E-813E-80A5B9E128B4}"/>
                </a:ext>
              </a:extLst>
            </p:cNvPr>
            <p:cNvSpPr/>
            <p:nvPr/>
          </p:nvSpPr>
          <p:spPr>
            <a:xfrm>
              <a:off x="7629400"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080" name="Picture 8" descr="GNU Lesser General Public License - Wikipedia">
              <a:extLst>
                <a:ext uri="{FF2B5EF4-FFF2-40B4-BE49-F238E27FC236}">
                  <a16:creationId xmlns:a16="http://schemas.microsoft.com/office/drawing/2014/main" id="{73629D74-E0AB-4725-A998-D63745F6D4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04247" y="4233303"/>
              <a:ext cx="1773714" cy="77156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2" name="표 2">
            <a:extLst>
              <a:ext uri="{FF2B5EF4-FFF2-40B4-BE49-F238E27FC236}">
                <a16:creationId xmlns:a16="http://schemas.microsoft.com/office/drawing/2014/main" id="{3B3FE438-3395-450E-B8CC-7823FF55F220}"/>
              </a:ext>
            </a:extLst>
          </p:cNvPr>
          <p:cNvGraphicFramePr>
            <a:graphicFrameLocks noGrp="1"/>
          </p:cNvGraphicFramePr>
          <p:nvPr>
            <p:extLst>
              <p:ext uri="{D42A27DB-BD31-4B8C-83A1-F6EECF244321}">
                <p14:modId xmlns:p14="http://schemas.microsoft.com/office/powerpoint/2010/main" val="1726382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10" name="11페이지">
            <a:hlinkClick r:id="" action="ppaction://media"/>
            <a:extLst>
              <a:ext uri="{FF2B5EF4-FFF2-40B4-BE49-F238E27FC236}">
                <a16:creationId xmlns:a16="http://schemas.microsoft.com/office/drawing/2014/main" id="{A3EE4159-76AD-4DF4-96CA-25329592EF6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87375" y="3317603"/>
            <a:ext cx="406400" cy="406400"/>
          </a:xfrm>
          <a:prstGeom prst="rect">
            <a:avLst/>
          </a:prstGeom>
        </p:spPr>
      </p:pic>
    </p:spTree>
    <p:extLst>
      <p:ext uri="{BB962C8B-B14F-4D97-AF65-F5344CB8AC3E}">
        <p14:creationId xmlns:p14="http://schemas.microsoft.com/office/powerpoint/2010/main" val="38347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7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ì°¸ê³ ë¬¸íì ëí ì´ë¯¸ì§ ê²ìê²°ê³¼">
            <a:extLst>
              <a:ext uri="{FF2B5EF4-FFF2-40B4-BE49-F238E27FC236}">
                <a16:creationId xmlns:a16="http://schemas.microsoft.com/office/drawing/2014/main" id="{B2F48B48-01F9-48D2-A049-506E32004C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385" y="2337850"/>
            <a:ext cx="3995506" cy="362932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920DE5A-406F-4974-9C57-7EA00BDEB313}"/>
              </a:ext>
            </a:extLst>
          </p:cNvPr>
          <p:cNvSpPr/>
          <p:nvPr/>
        </p:nvSpPr>
        <p:spPr>
          <a:xfrm>
            <a:off x="6276140" y="2337850"/>
            <a:ext cx="3995506" cy="36293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solidFill>
                  <a:schemeClr val="tx1"/>
                </a:solidFill>
                <a:latin typeface="나눔스퀘어 Bold" panose="020B0600000101010101" pitchFamily="50" charset="-127"/>
                <a:ea typeface="나눔스퀘어 Bold" panose="020B0600000101010101" pitchFamily="50" charset="-127"/>
              </a:rPr>
              <a:t>OSS Notice</a:t>
            </a:r>
          </a:p>
          <a:p>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Copyright (C) 2020 NCSOFT Corporation. All rights reserved.</a:t>
            </a:r>
          </a:p>
          <a:p>
            <a:endParaRPr lang="en-US" altLang="ko-KR" sz="1000">
              <a:solidFill>
                <a:schemeClr val="tx1"/>
              </a:solidFill>
              <a:latin typeface="나눔스퀘어 Bold" panose="020B0600000101010101" pitchFamily="50" charset="-127"/>
              <a:ea typeface="나눔스퀘어 Bold" panose="020B0600000101010101" pitchFamily="50" charset="-127"/>
            </a:endParaRPr>
          </a:p>
          <a:p>
            <a:r>
              <a:rPr lang="en-US" altLang="ko-KR" sz="1000">
                <a:solidFill>
                  <a:schemeClr val="tx1"/>
                </a:solidFill>
                <a:latin typeface="나눔스퀘어 Bold" panose="020B0600000101010101" pitchFamily="50" charset="-127"/>
                <a:ea typeface="나눔스퀘어 Bold" panose="020B0600000101010101" pitchFamily="50" charset="-127"/>
              </a:rPr>
              <a:t>This application uses Open Source Software (OSS). You can find the source code of these open source projects, along with applicable license information, below. We are deeply grateful to these developers for their work and contributions.</a:t>
            </a:r>
          </a:p>
          <a:p>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Any questions about our licensed work can be sent to opensource@ncsoft.com.</a:t>
            </a:r>
          </a:p>
          <a:p>
            <a:endParaRPr lang="en-US" altLang="ko-KR" sz="1000">
              <a:solidFill>
                <a:schemeClr val="tx1"/>
              </a:solidFill>
              <a:latin typeface="나눔스퀘어 Bold" panose="020B0600000101010101" pitchFamily="50" charset="-127"/>
              <a:ea typeface="나눔스퀘어 Bold" panose="020B0600000101010101" pitchFamily="50" charset="-127"/>
            </a:endParaRPr>
          </a:p>
          <a:p>
            <a:r>
              <a:rPr lang="en-US" altLang="ko-KR" sz="1000" b="1">
                <a:solidFill>
                  <a:schemeClr val="tx1"/>
                </a:solidFill>
                <a:latin typeface="나눔스퀘어 Bold" panose="020B0600000101010101" pitchFamily="50" charset="-127"/>
                <a:ea typeface="나눔스퀘어 Bold" panose="020B0600000101010101" pitchFamily="50" charset="-127"/>
              </a:rPr>
              <a:t>gson</a:t>
            </a:r>
          </a:p>
          <a:p>
            <a:r>
              <a:rPr lang="en-US" altLang="ko-KR" sz="1000">
                <a:solidFill>
                  <a:schemeClr val="tx1"/>
                </a:solidFill>
                <a:latin typeface="나눔스퀘어 Bold" panose="020B0600000101010101" pitchFamily="50" charset="-127"/>
                <a:ea typeface="나눔스퀘어 Bold" panose="020B0600000101010101" pitchFamily="50" charset="-127"/>
                <a:hlinkClick r:id="rId6"/>
              </a:rPr>
              <a:t>https://github.com/google/gson</a:t>
            </a:r>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Copyright 2008 Google Inc.</a:t>
            </a:r>
          </a:p>
          <a:p>
            <a:r>
              <a:rPr lang="en-US" altLang="ko-KR" sz="1000">
                <a:solidFill>
                  <a:schemeClr val="tx1"/>
                </a:solidFill>
                <a:latin typeface="나눔스퀘어 Bold" panose="020B0600000101010101" pitchFamily="50" charset="-127"/>
                <a:ea typeface="나눔스퀘어 Bold" panose="020B0600000101010101" pitchFamily="50" charset="-127"/>
              </a:rPr>
              <a:t>Apache License 2.0</a:t>
            </a:r>
          </a:p>
          <a:p>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b="1">
                <a:solidFill>
                  <a:schemeClr val="tx1"/>
                </a:solidFill>
                <a:latin typeface="나눔스퀘어 Bold" panose="020B0600000101010101" pitchFamily="50" charset="-127"/>
                <a:ea typeface="나눔스퀘어 Bold" panose="020B0600000101010101" pitchFamily="50" charset="-127"/>
              </a:rPr>
              <a:t>hammerjs</a:t>
            </a:r>
          </a:p>
          <a:p>
            <a:r>
              <a:rPr lang="en-US" altLang="ko-KR" sz="1000">
                <a:solidFill>
                  <a:schemeClr val="tx1"/>
                </a:solidFill>
                <a:latin typeface="나눔스퀘어 Bold" panose="020B0600000101010101" pitchFamily="50" charset="-127"/>
                <a:ea typeface="나눔스퀘어 Bold" panose="020B0600000101010101" pitchFamily="50" charset="-127"/>
                <a:hlinkClick r:id="rId7"/>
              </a:rPr>
              <a:t>https://github.com/hammerjs/hammer.js</a:t>
            </a:r>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Copyright (C) 2011-2014 by Jorik Tangelder (Eight Media)</a:t>
            </a:r>
          </a:p>
          <a:p>
            <a:r>
              <a:rPr lang="en-US" altLang="ko-KR" sz="1000">
                <a:solidFill>
                  <a:schemeClr val="tx1"/>
                </a:solidFill>
                <a:latin typeface="나눔스퀘어 Bold" panose="020B0600000101010101" pitchFamily="50" charset="-127"/>
                <a:ea typeface="나눔스퀘어 Bold" panose="020B0600000101010101" pitchFamily="50" charset="-127"/>
              </a:rPr>
              <a:t>MIT License</a:t>
            </a:r>
          </a:p>
          <a:p>
            <a:endParaRPr lang="ko-KR" altLang="en-US" sz="1000">
              <a:solidFill>
                <a:schemeClr val="tx1"/>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28EFBBCD-19A5-411B-A5A9-6EE22903D463}"/>
              </a:ext>
            </a:extLst>
          </p:cNvPr>
          <p:cNvSpPr txBox="1"/>
          <p:nvPr/>
        </p:nvSpPr>
        <p:spPr>
          <a:xfrm>
            <a:off x="1561618" y="1104063"/>
            <a:ext cx="9089027"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기본적인 의무사항은 논문을 작성하고 나면 인용했던 참고문헌을 밝히는 것처럼</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사용하면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해당 오픈소스의 출처와 원저작자를 밝혀야 하는 것입니다</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7" name="표 2">
            <a:extLst>
              <a:ext uri="{FF2B5EF4-FFF2-40B4-BE49-F238E27FC236}">
                <a16:creationId xmlns:a16="http://schemas.microsoft.com/office/drawing/2014/main" id="{B30F4538-01A5-4B9F-B7A9-AD733885016C}"/>
              </a:ext>
            </a:extLst>
          </p:cNvPr>
          <p:cNvGraphicFramePr>
            <a:graphicFrameLocks noGrp="1"/>
          </p:cNvGraphicFramePr>
          <p:nvPr>
            <p:extLst>
              <p:ext uri="{D42A27DB-BD31-4B8C-83A1-F6EECF244321}">
                <p14:modId xmlns:p14="http://schemas.microsoft.com/office/powerpoint/2010/main" val="1726382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6" name="12페이지">
            <a:hlinkClick r:id="" action="ppaction://media"/>
            <a:extLst>
              <a:ext uri="{FF2B5EF4-FFF2-40B4-BE49-F238E27FC236}">
                <a16:creationId xmlns:a16="http://schemas.microsoft.com/office/drawing/2014/main" id="{A1432D52-282D-4A31-A3F9-E81A56B68F8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44525" y="3225800"/>
            <a:ext cx="406400" cy="406400"/>
          </a:xfrm>
          <a:prstGeom prst="rect">
            <a:avLst/>
          </a:prstGeom>
        </p:spPr>
      </p:pic>
    </p:spTree>
    <p:extLst>
      <p:ext uri="{BB962C8B-B14F-4D97-AF65-F5344CB8AC3E}">
        <p14:creationId xmlns:p14="http://schemas.microsoft.com/office/powerpoint/2010/main" val="29493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E9B22-1439-4A8E-A559-93527A924C38}"/>
              </a:ext>
            </a:extLst>
          </p:cNvPr>
          <p:cNvSpPr txBox="1"/>
          <p:nvPr/>
        </p:nvSpPr>
        <p:spPr>
          <a:xfrm>
            <a:off x="3598232" y="1104063"/>
            <a:ext cx="5015797"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수정된 부분이 있다면 수정 사실을 고지하기도 하며</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3" name="그림 2">
            <a:extLst>
              <a:ext uri="{FF2B5EF4-FFF2-40B4-BE49-F238E27FC236}">
                <a16:creationId xmlns:a16="http://schemas.microsoft.com/office/drawing/2014/main" id="{798EEB3C-B49F-4943-854F-5EAB22252973}"/>
              </a:ext>
            </a:extLst>
          </p:cNvPr>
          <p:cNvPicPr>
            <a:picLocks noChangeAspect="1"/>
          </p:cNvPicPr>
          <p:nvPr/>
        </p:nvPicPr>
        <p:blipFill rotWithShape="1">
          <a:blip r:embed="rId5"/>
          <a:srcRect r="6264"/>
          <a:stretch/>
        </p:blipFill>
        <p:spPr>
          <a:xfrm>
            <a:off x="2767188" y="1771216"/>
            <a:ext cx="6678405" cy="4562475"/>
          </a:xfrm>
          <a:prstGeom prst="rect">
            <a:avLst/>
          </a:prstGeom>
        </p:spPr>
      </p:pic>
      <p:cxnSp>
        <p:nvCxnSpPr>
          <p:cNvPr id="5" name="직선 연결선 4">
            <a:extLst>
              <a:ext uri="{FF2B5EF4-FFF2-40B4-BE49-F238E27FC236}">
                <a16:creationId xmlns:a16="http://schemas.microsoft.com/office/drawing/2014/main" id="{FE9196A4-8059-4435-A761-5F65BDBA3141}"/>
              </a:ext>
            </a:extLst>
          </p:cNvPr>
          <p:cNvCxnSpPr/>
          <p:nvPr/>
        </p:nvCxnSpPr>
        <p:spPr>
          <a:xfrm>
            <a:off x="3878664" y="3999244"/>
            <a:ext cx="268291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6" name="표 2">
            <a:extLst>
              <a:ext uri="{FF2B5EF4-FFF2-40B4-BE49-F238E27FC236}">
                <a16:creationId xmlns:a16="http://schemas.microsoft.com/office/drawing/2014/main" id="{A4E6111A-D825-43AF-8E41-FD9B699819B6}"/>
              </a:ext>
            </a:extLst>
          </p:cNvPr>
          <p:cNvGraphicFramePr>
            <a:graphicFrameLocks noGrp="1"/>
          </p:cNvGraphicFramePr>
          <p:nvPr>
            <p:extLst>
              <p:ext uri="{D42A27DB-BD31-4B8C-83A1-F6EECF244321}">
                <p14:modId xmlns:p14="http://schemas.microsoft.com/office/powerpoint/2010/main" val="1726382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4" name="13페이지">
            <a:hlinkClick r:id="" action="ppaction://media"/>
            <a:extLst>
              <a:ext uri="{FF2B5EF4-FFF2-40B4-BE49-F238E27FC236}">
                <a16:creationId xmlns:a16="http://schemas.microsoft.com/office/drawing/2014/main" id="{ED89807A-EEA6-4BF9-B653-F43E41B6B5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49275" y="3368675"/>
            <a:ext cx="406400" cy="406400"/>
          </a:xfrm>
          <a:prstGeom prst="rect">
            <a:avLst/>
          </a:prstGeom>
        </p:spPr>
      </p:pic>
    </p:spTree>
    <p:extLst>
      <p:ext uri="{BB962C8B-B14F-4D97-AF65-F5344CB8AC3E}">
        <p14:creationId xmlns:p14="http://schemas.microsoft.com/office/powerpoint/2010/main" val="225187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7EB74-DA6B-401B-8F51-CE62C6678ACF}"/>
              </a:ext>
            </a:extLst>
          </p:cNvPr>
          <p:cNvSpPr txBox="1"/>
          <p:nvPr/>
        </p:nvSpPr>
        <p:spPr>
          <a:xfrm>
            <a:off x="3402667" y="1104063"/>
            <a:ext cx="5406929"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라이선스의 사본을 유지하고 첨부해야 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3" name="그림 2">
            <a:extLst>
              <a:ext uri="{FF2B5EF4-FFF2-40B4-BE49-F238E27FC236}">
                <a16:creationId xmlns:a16="http://schemas.microsoft.com/office/drawing/2014/main" id="{43E41E63-348D-4C20-8C0A-051751843B44}"/>
              </a:ext>
            </a:extLst>
          </p:cNvPr>
          <p:cNvPicPr>
            <a:picLocks noChangeAspect="1"/>
          </p:cNvPicPr>
          <p:nvPr/>
        </p:nvPicPr>
        <p:blipFill>
          <a:blip r:embed="rId5"/>
          <a:stretch>
            <a:fillRect/>
          </a:stretch>
        </p:blipFill>
        <p:spPr>
          <a:xfrm>
            <a:off x="2767188" y="1771215"/>
            <a:ext cx="6678405" cy="4562475"/>
          </a:xfrm>
          <a:prstGeom prst="rect">
            <a:avLst/>
          </a:prstGeom>
        </p:spPr>
      </p:pic>
      <p:graphicFrame>
        <p:nvGraphicFramePr>
          <p:cNvPr id="6" name="표 2">
            <a:extLst>
              <a:ext uri="{FF2B5EF4-FFF2-40B4-BE49-F238E27FC236}">
                <a16:creationId xmlns:a16="http://schemas.microsoft.com/office/drawing/2014/main" id="{6BA40888-9FFB-47F0-A8E2-CCD12019BF8C}"/>
              </a:ext>
            </a:extLst>
          </p:cNvPr>
          <p:cNvGraphicFramePr>
            <a:graphicFrameLocks noGrp="1"/>
          </p:cNvGraphicFramePr>
          <p:nvPr>
            <p:extLst>
              <p:ext uri="{D42A27DB-BD31-4B8C-83A1-F6EECF244321}">
                <p14:modId xmlns:p14="http://schemas.microsoft.com/office/powerpoint/2010/main" val="1726382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4" name="14페이지">
            <a:hlinkClick r:id="" action="ppaction://media"/>
            <a:extLst>
              <a:ext uri="{FF2B5EF4-FFF2-40B4-BE49-F238E27FC236}">
                <a16:creationId xmlns:a16="http://schemas.microsoft.com/office/drawing/2014/main" id="{4F3964AA-08AF-45B5-9AEE-4A9D43F5F6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4675" y="3305175"/>
            <a:ext cx="406400" cy="406400"/>
          </a:xfrm>
          <a:prstGeom prst="rect">
            <a:avLst/>
          </a:prstGeom>
        </p:spPr>
      </p:pic>
    </p:spTree>
    <p:extLst>
      <p:ext uri="{BB962C8B-B14F-4D97-AF65-F5344CB8AC3E}">
        <p14:creationId xmlns:p14="http://schemas.microsoft.com/office/powerpoint/2010/main" val="415714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1195332" y="1104063"/>
            <a:ext cx="9821599"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이러한 의무사항은 오픈소스를 이용해서 만든 파생저작물을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회사 외부로 배포할 때 발생</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배포란 소스코드 또는 바이너리 코드의 복제본을 다른 사람</a:t>
            </a:r>
            <a:r>
              <a:rPr lang="en-US" altLang="ko-KR"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다른</a:t>
            </a:r>
            <a:r>
              <a:rPr lang="en-US" altLang="ko-KR"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회사</a:t>
            </a:r>
            <a:r>
              <a:rPr lang="en-US" altLang="ko-KR"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에게 제공하는 행위</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를 말합니다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52" name="직선 화살표 연결선 51">
            <a:extLst>
              <a:ext uri="{FF2B5EF4-FFF2-40B4-BE49-F238E27FC236}">
                <a16:creationId xmlns:a16="http://schemas.microsoft.com/office/drawing/2014/main" id="{4073D85C-A4FE-4A9E-816E-C3A58D9C7018}"/>
              </a:ext>
            </a:extLst>
          </p:cNvPr>
          <p:cNvCxnSpPr>
            <a:cxnSpLocks/>
            <a:stCxn id="61" idx="1"/>
            <a:endCxn id="64" idx="3"/>
          </p:cNvCxnSpPr>
          <p:nvPr/>
        </p:nvCxnSpPr>
        <p:spPr>
          <a:xfrm flipH="1">
            <a:off x="3934727"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5816E70-E4EF-4120-A683-B846B83290FC}"/>
              </a:ext>
            </a:extLst>
          </p:cNvPr>
          <p:cNvCxnSpPr>
            <a:cxnSpLocks/>
            <a:stCxn id="62" idx="3"/>
            <a:endCxn id="63" idx="1"/>
          </p:cNvCxnSpPr>
          <p:nvPr/>
        </p:nvCxnSpPr>
        <p:spPr>
          <a:xfrm>
            <a:off x="3934728"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모서리가 둥근 직사각형 16">
            <a:extLst>
              <a:ext uri="{FF2B5EF4-FFF2-40B4-BE49-F238E27FC236}">
                <a16:creationId xmlns:a16="http://schemas.microsoft.com/office/drawing/2014/main" id="{70B32507-2F2D-4A6D-8EA1-24A3A9AD2530}"/>
              </a:ext>
            </a:extLst>
          </p:cNvPr>
          <p:cNvSpPr/>
          <p:nvPr/>
        </p:nvSpPr>
        <p:spPr>
          <a:xfrm>
            <a:off x="8270563" y="2518831"/>
            <a:ext cx="2792992" cy="601135"/>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해외 지사로</a:t>
            </a:r>
          </a:p>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게임 서버 바이너리 전달 </a:t>
            </a:r>
          </a:p>
        </p:txBody>
      </p:sp>
      <p:sp>
        <p:nvSpPr>
          <p:cNvPr id="62" name="모서리가 둥근 직사각형 17">
            <a:extLst>
              <a:ext uri="{FF2B5EF4-FFF2-40B4-BE49-F238E27FC236}">
                <a16:creationId xmlns:a16="http://schemas.microsoft.com/office/drawing/2014/main" id="{FF559238-C322-4CEA-B980-C0526FA575CC}"/>
              </a:ext>
            </a:extLst>
          </p:cNvPr>
          <p:cNvSpPr/>
          <p:nvPr/>
        </p:nvSpPr>
        <p:spPr>
          <a:xfrm>
            <a:off x="1141737" y="2518831"/>
            <a:ext cx="2792991"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err="1">
                <a:solidFill>
                  <a:schemeClr val="tx1"/>
                </a:solidFill>
                <a:latin typeface="나눔스퀘어 Bold" panose="020B0600000101010101" pitchFamily="50" charset="-127"/>
                <a:ea typeface="나눔스퀘어 Bold" panose="020B0600000101010101" pitchFamily="50" charset="-127"/>
              </a:rPr>
              <a:t>런처에</a:t>
            </a:r>
            <a:endParaRPr lang="en-US" altLang="ko-KR" sz="1600" b="1" spc="-100">
              <a:solidFill>
                <a:schemeClr val="tx1"/>
              </a:solidFill>
              <a:latin typeface="나눔스퀘어 Bold" panose="020B0600000101010101" pitchFamily="50" charset="-127"/>
              <a:ea typeface="나눔스퀘어 Bold" panose="020B0600000101010101" pitchFamily="50" charset="-127"/>
            </a:endParaRPr>
          </a:p>
          <a:p>
            <a:pPr algn="ctr"/>
            <a:r>
              <a:rPr lang="en-US" altLang="ko-KR" sz="1600" b="1" spc="-100">
                <a:solidFill>
                  <a:schemeClr val="tx1"/>
                </a:solidFill>
                <a:latin typeface="나눔스퀘어 Bold" panose="020B0600000101010101" pitchFamily="50" charset="-127"/>
                <a:ea typeface="나눔스퀘어 Bold" panose="020B0600000101010101" pitchFamily="50" charset="-127"/>
              </a:rPr>
              <a:t>PC </a:t>
            </a:r>
            <a:r>
              <a:rPr lang="ko-KR" altLang="en-US" sz="1600" b="1" spc="-100">
                <a:solidFill>
                  <a:schemeClr val="tx1"/>
                </a:solidFill>
                <a:latin typeface="나눔스퀘어 Bold" panose="020B0600000101010101" pitchFamily="50" charset="-127"/>
                <a:ea typeface="나눔스퀘어 Bold" panose="020B0600000101010101" pitchFamily="50" charset="-127"/>
              </a:rPr>
              <a:t>게임 클라이언트 업로드</a:t>
            </a:r>
          </a:p>
        </p:txBody>
      </p:sp>
      <p:sp>
        <p:nvSpPr>
          <p:cNvPr id="63" name="모서리가 둥근 직사각형 18">
            <a:extLst>
              <a:ext uri="{FF2B5EF4-FFF2-40B4-BE49-F238E27FC236}">
                <a16:creationId xmlns:a16="http://schemas.microsoft.com/office/drawing/2014/main" id="{CB3C968A-8C89-4B63-9B60-5E4D54306E13}"/>
              </a:ext>
            </a:extLst>
          </p:cNvPr>
          <p:cNvSpPr/>
          <p:nvPr/>
        </p:nvSpPr>
        <p:spPr>
          <a:xfrm>
            <a:off x="8270564" y="4499151"/>
            <a:ext cx="2792991" cy="60113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외부 퍼블리셔에</a:t>
            </a:r>
            <a:endParaRPr lang="en-US" altLang="ko-KR" sz="1600" b="1" spc="-100">
              <a:solidFill>
                <a:schemeClr val="tx1"/>
              </a:solidFill>
              <a:latin typeface="나눔스퀘어 Bold" panose="020B0600000101010101" pitchFamily="50" charset="-127"/>
              <a:ea typeface="나눔스퀘어 Bold" panose="020B0600000101010101" pitchFamily="50" charset="-127"/>
            </a:endParaRPr>
          </a:p>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게임 운영툴 전달</a:t>
            </a:r>
            <a:endParaRPr lang="en-US" altLang="ko-KR" sz="1600" b="1" spc="-100">
              <a:solidFill>
                <a:schemeClr val="tx1"/>
              </a:solidFill>
              <a:latin typeface="나눔스퀘어 Bold" panose="020B0600000101010101" pitchFamily="50" charset="-127"/>
              <a:ea typeface="나눔스퀘어 Bold" panose="020B0600000101010101" pitchFamily="50" charset="-127"/>
            </a:endParaRPr>
          </a:p>
        </p:txBody>
      </p:sp>
      <p:sp>
        <p:nvSpPr>
          <p:cNvPr id="64" name="모서리가 둥근 직사각형 19">
            <a:extLst>
              <a:ext uri="{FF2B5EF4-FFF2-40B4-BE49-F238E27FC236}">
                <a16:creationId xmlns:a16="http://schemas.microsoft.com/office/drawing/2014/main" id="{179787B5-635D-40F4-A5B7-096B10C5CB6B}"/>
              </a:ext>
            </a:extLst>
          </p:cNvPr>
          <p:cNvSpPr/>
          <p:nvPr/>
        </p:nvSpPr>
        <p:spPr>
          <a:xfrm>
            <a:off x="1141736" y="4499151"/>
            <a:ext cx="2792991"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모바일 마켓에</a:t>
            </a:r>
          </a:p>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클라이언트 업로드</a:t>
            </a:r>
          </a:p>
        </p:txBody>
      </p:sp>
      <p:sp>
        <p:nvSpPr>
          <p:cNvPr id="69" name="모서리가 둥근 직사각형 18">
            <a:extLst>
              <a:ext uri="{FF2B5EF4-FFF2-40B4-BE49-F238E27FC236}">
                <a16:creationId xmlns:a16="http://schemas.microsoft.com/office/drawing/2014/main" id="{D0DE0755-E261-486B-BCA9-6FDA2A80EC58}"/>
              </a:ext>
            </a:extLst>
          </p:cNvPr>
          <p:cNvSpPr/>
          <p:nvPr/>
        </p:nvSpPr>
        <p:spPr>
          <a:xfrm>
            <a:off x="4699504" y="5599045"/>
            <a:ext cx="2792991" cy="601136"/>
          </a:xfrm>
          <a:prstGeom prst="roundRect">
            <a:avLst/>
          </a:prstGeom>
          <a:solidFill>
            <a:srgbClr val="FF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chemeClr val="tx1"/>
                </a:solidFill>
                <a:latin typeface="나눔스퀘어 Bold" panose="020B0600000101010101" pitchFamily="50" charset="-127"/>
                <a:ea typeface="나눔스퀘어 Bold" panose="020B0600000101010101" pitchFamily="50" charset="-127"/>
              </a:rPr>
              <a:t>3rd Party</a:t>
            </a:r>
            <a:r>
              <a:rPr lang="ko-KR" altLang="en-US" sz="1600" b="1" spc="-100">
                <a:solidFill>
                  <a:schemeClr val="tx1"/>
                </a:solidFill>
                <a:latin typeface="나눔스퀘어 Bold" panose="020B0600000101010101" pitchFamily="50" charset="-127"/>
                <a:ea typeface="나눔스퀘어 Bold" panose="020B0600000101010101" pitchFamily="50" charset="-127"/>
              </a:rPr>
              <a:t>에</a:t>
            </a:r>
            <a:r>
              <a:rPr lang="en-US" altLang="ko-KR" sz="1600" b="1" spc="-100">
                <a:solidFill>
                  <a:schemeClr val="tx1"/>
                </a:solidFill>
                <a:latin typeface="나눔스퀘어 Bold" panose="020B0600000101010101" pitchFamily="50" charset="-127"/>
                <a:ea typeface="나눔스퀘어 Bold" panose="020B0600000101010101" pitchFamily="50" charset="-127"/>
              </a:rPr>
              <a:t> </a:t>
            </a:r>
            <a:r>
              <a:rPr lang="ko-KR" altLang="en-US" sz="1600" b="1" spc="-100">
                <a:solidFill>
                  <a:schemeClr val="tx1"/>
                </a:solidFill>
                <a:latin typeface="나눔스퀘어 Bold" panose="020B0600000101010101" pitchFamily="50" charset="-127"/>
                <a:ea typeface="나눔스퀘어 Bold" panose="020B0600000101010101" pitchFamily="50" charset="-127"/>
              </a:rPr>
              <a:t>사내에서</a:t>
            </a:r>
            <a:endParaRPr lang="en-US" altLang="ko-KR" sz="1600" b="1" spc="-100">
              <a:solidFill>
                <a:schemeClr val="tx1"/>
              </a:solidFill>
              <a:latin typeface="나눔스퀘어 Bold" panose="020B0600000101010101" pitchFamily="50" charset="-127"/>
              <a:ea typeface="나눔스퀘어 Bold" panose="020B0600000101010101" pitchFamily="50" charset="-127"/>
            </a:endParaRPr>
          </a:p>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개발한 </a:t>
            </a:r>
            <a:r>
              <a:rPr lang="en-US" altLang="ko-KR" sz="1600" b="1" spc="-100">
                <a:solidFill>
                  <a:schemeClr val="tx1"/>
                </a:solidFill>
                <a:latin typeface="나눔스퀘어 Bold" panose="020B0600000101010101" pitchFamily="50" charset="-127"/>
                <a:ea typeface="나눔스퀘어 Bold" panose="020B0600000101010101" pitchFamily="50" charset="-127"/>
              </a:rPr>
              <a:t>SDK </a:t>
            </a:r>
            <a:r>
              <a:rPr lang="ko-KR" altLang="en-US" sz="1600" b="1" spc="-100">
                <a:solidFill>
                  <a:schemeClr val="tx1"/>
                </a:solidFill>
                <a:latin typeface="나눔스퀘어 Bold" panose="020B0600000101010101" pitchFamily="50" charset="-127"/>
                <a:ea typeface="나눔스퀘어 Bold" panose="020B0600000101010101" pitchFamily="50" charset="-127"/>
              </a:rPr>
              <a:t>전달</a:t>
            </a:r>
            <a:endParaRPr lang="en-US" altLang="ko-KR" sz="1600" b="1" spc="-100">
              <a:solidFill>
                <a:schemeClr val="tx1"/>
              </a:solidFill>
              <a:latin typeface="나눔스퀘어 Bold" panose="020B0600000101010101" pitchFamily="50" charset="-127"/>
              <a:ea typeface="나눔스퀘어 Bold" panose="020B0600000101010101" pitchFamily="50" charset="-127"/>
            </a:endParaRPr>
          </a:p>
        </p:txBody>
      </p:sp>
      <p:cxnSp>
        <p:nvCxnSpPr>
          <p:cNvPr id="70" name="직선 화살표 연결선 69">
            <a:extLst>
              <a:ext uri="{FF2B5EF4-FFF2-40B4-BE49-F238E27FC236}">
                <a16:creationId xmlns:a16="http://schemas.microsoft.com/office/drawing/2014/main" id="{43808BED-7D04-4EED-8269-E2D00E7424DD}"/>
              </a:ext>
            </a:extLst>
          </p:cNvPr>
          <p:cNvCxnSpPr>
            <a:cxnSpLocks/>
            <a:endCxn id="69" idx="0"/>
          </p:cNvCxnSpPr>
          <p:nvPr/>
        </p:nvCxnSpPr>
        <p:spPr>
          <a:xfrm>
            <a:off x="6096000" y="4769862"/>
            <a:ext cx="0" cy="8291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타원 76">
            <a:extLst>
              <a:ext uri="{FF2B5EF4-FFF2-40B4-BE49-F238E27FC236}">
                <a16:creationId xmlns:a16="http://schemas.microsoft.com/office/drawing/2014/main" id="{297FA8A6-2CB2-461B-98A8-16D32D1A910C}"/>
              </a:ext>
            </a:extLst>
          </p:cNvPr>
          <p:cNvSpPr/>
          <p:nvPr/>
        </p:nvSpPr>
        <p:spPr>
          <a:xfrm>
            <a:off x="5120769" y="2819400"/>
            <a:ext cx="1950462" cy="1950462"/>
          </a:xfrm>
          <a:prstGeom prst="ellipse">
            <a:avLst/>
          </a:prstGeom>
          <a:solidFill>
            <a:srgbClr val="0035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회사</a:t>
            </a:r>
          </a:p>
        </p:txBody>
      </p:sp>
      <p:graphicFrame>
        <p:nvGraphicFramePr>
          <p:cNvPr id="14" name="표 2">
            <a:extLst>
              <a:ext uri="{FF2B5EF4-FFF2-40B4-BE49-F238E27FC236}">
                <a16:creationId xmlns:a16="http://schemas.microsoft.com/office/drawing/2014/main" id="{916D466C-E825-4980-82B7-71FF8DA002CA}"/>
              </a:ext>
            </a:extLst>
          </p:cNvPr>
          <p:cNvGraphicFramePr>
            <a:graphicFrameLocks noGrp="1"/>
          </p:cNvGraphicFramePr>
          <p:nvPr>
            <p:extLst>
              <p:ext uri="{D42A27DB-BD31-4B8C-83A1-F6EECF244321}">
                <p14:modId xmlns:p14="http://schemas.microsoft.com/office/powerpoint/2010/main" val="1726382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15" name="모서리가 둥근 직사각형 17">
            <a:extLst>
              <a:ext uri="{FF2B5EF4-FFF2-40B4-BE49-F238E27FC236}">
                <a16:creationId xmlns:a16="http://schemas.microsoft.com/office/drawing/2014/main" id="{6860048B-26DF-45EC-BC1A-8F9BBC36F329}"/>
              </a:ext>
            </a:extLst>
          </p:cNvPr>
          <p:cNvSpPr/>
          <p:nvPr/>
        </p:nvSpPr>
        <p:spPr>
          <a:xfrm rot="21000000">
            <a:off x="4608064" y="2320197"/>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sz="1600" b="1" spc="-10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157396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1195332" y="1104063"/>
            <a:ext cx="9821599"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이러한 의무사항은 오픈소스를 이용해서 만든 파생저작물을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회사 외부로 배포할 때 발생</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배포란 소스코드 또는 바이너리 코드의 복제본을 다른 사람</a:t>
            </a:r>
            <a:r>
              <a:rPr lang="en-US" altLang="ko-KR"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다른</a:t>
            </a:r>
            <a:r>
              <a:rPr lang="en-US" altLang="ko-KR"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회사</a:t>
            </a:r>
            <a:r>
              <a:rPr lang="en-US" altLang="ko-KR"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에게 제공하는 행위</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를 말합니다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52" name="직선 화살표 연결선 51">
            <a:extLst>
              <a:ext uri="{FF2B5EF4-FFF2-40B4-BE49-F238E27FC236}">
                <a16:creationId xmlns:a16="http://schemas.microsoft.com/office/drawing/2014/main" id="{4073D85C-A4FE-4A9E-816E-C3A58D9C7018}"/>
              </a:ext>
            </a:extLst>
          </p:cNvPr>
          <p:cNvCxnSpPr>
            <a:cxnSpLocks/>
            <a:stCxn id="61" idx="1"/>
            <a:endCxn id="64" idx="3"/>
          </p:cNvCxnSpPr>
          <p:nvPr/>
        </p:nvCxnSpPr>
        <p:spPr>
          <a:xfrm flipH="1">
            <a:off x="3934727"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5816E70-E4EF-4120-A683-B846B83290FC}"/>
              </a:ext>
            </a:extLst>
          </p:cNvPr>
          <p:cNvCxnSpPr>
            <a:cxnSpLocks/>
            <a:stCxn id="62" idx="3"/>
            <a:endCxn id="63" idx="1"/>
          </p:cNvCxnSpPr>
          <p:nvPr/>
        </p:nvCxnSpPr>
        <p:spPr>
          <a:xfrm>
            <a:off x="3934728"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모서리가 둥근 직사각형 16">
            <a:extLst>
              <a:ext uri="{FF2B5EF4-FFF2-40B4-BE49-F238E27FC236}">
                <a16:creationId xmlns:a16="http://schemas.microsoft.com/office/drawing/2014/main" id="{70B32507-2F2D-4A6D-8EA1-24A3A9AD2530}"/>
              </a:ext>
            </a:extLst>
          </p:cNvPr>
          <p:cNvSpPr/>
          <p:nvPr/>
        </p:nvSpPr>
        <p:spPr>
          <a:xfrm>
            <a:off x="8270563" y="2518831"/>
            <a:ext cx="2792992" cy="601135"/>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spc="-100">
              <a:solidFill>
                <a:schemeClr val="tx1"/>
              </a:solidFill>
              <a:latin typeface="나눔스퀘어 Bold" panose="020B0600000101010101" pitchFamily="50" charset="-127"/>
              <a:ea typeface="나눔스퀘어 Bold" panose="020B0600000101010101" pitchFamily="50" charset="-127"/>
            </a:endParaRPr>
          </a:p>
        </p:txBody>
      </p:sp>
      <p:sp>
        <p:nvSpPr>
          <p:cNvPr id="62" name="모서리가 둥근 직사각형 17">
            <a:extLst>
              <a:ext uri="{FF2B5EF4-FFF2-40B4-BE49-F238E27FC236}">
                <a16:creationId xmlns:a16="http://schemas.microsoft.com/office/drawing/2014/main" id="{FF559238-C322-4CEA-B980-C0526FA575CC}"/>
              </a:ext>
            </a:extLst>
          </p:cNvPr>
          <p:cNvSpPr/>
          <p:nvPr/>
        </p:nvSpPr>
        <p:spPr>
          <a:xfrm>
            <a:off x="1141737" y="2518831"/>
            <a:ext cx="2792991"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spc="-100">
              <a:solidFill>
                <a:schemeClr val="tx1"/>
              </a:solidFill>
              <a:latin typeface="나눔스퀘어 Bold" panose="020B0600000101010101" pitchFamily="50" charset="-127"/>
              <a:ea typeface="나눔스퀘어 Bold" panose="020B0600000101010101" pitchFamily="50" charset="-127"/>
            </a:endParaRPr>
          </a:p>
        </p:txBody>
      </p:sp>
      <p:sp>
        <p:nvSpPr>
          <p:cNvPr id="63" name="모서리가 둥근 직사각형 18">
            <a:extLst>
              <a:ext uri="{FF2B5EF4-FFF2-40B4-BE49-F238E27FC236}">
                <a16:creationId xmlns:a16="http://schemas.microsoft.com/office/drawing/2014/main" id="{CB3C968A-8C89-4B63-9B60-5E4D54306E13}"/>
              </a:ext>
            </a:extLst>
          </p:cNvPr>
          <p:cNvSpPr/>
          <p:nvPr/>
        </p:nvSpPr>
        <p:spPr>
          <a:xfrm>
            <a:off x="8270564" y="4499151"/>
            <a:ext cx="2792991" cy="60113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b="1" spc="-100">
              <a:solidFill>
                <a:schemeClr val="tx1"/>
              </a:solidFill>
              <a:latin typeface="나눔스퀘어 Bold" panose="020B0600000101010101" pitchFamily="50" charset="-127"/>
              <a:ea typeface="나눔스퀘어 Bold" panose="020B0600000101010101" pitchFamily="50" charset="-127"/>
            </a:endParaRPr>
          </a:p>
        </p:txBody>
      </p:sp>
      <p:sp>
        <p:nvSpPr>
          <p:cNvPr id="64" name="모서리가 둥근 직사각형 19">
            <a:extLst>
              <a:ext uri="{FF2B5EF4-FFF2-40B4-BE49-F238E27FC236}">
                <a16:creationId xmlns:a16="http://schemas.microsoft.com/office/drawing/2014/main" id="{179787B5-635D-40F4-A5B7-096B10C5CB6B}"/>
              </a:ext>
            </a:extLst>
          </p:cNvPr>
          <p:cNvSpPr/>
          <p:nvPr/>
        </p:nvSpPr>
        <p:spPr>
          <a:xfrm>
            <a:off x="1141736" y="4499151"/>
            <a:ext cx="2792991"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spc="-100">
              <a:solidFill>
                <a:schemeClr val="tx1"/>
              </a:solidFill>
              <a:latin typeface="나눔스퀘어 Bold" panose="020B0600000101010101" pitchFamily="50" charset="-127"/>
              <a:ea typeface="나눔스퀘어 Bold" panose="020B0600000101010101" pitchFamily="50" charset="-127"/>
            </a:endParaRPr>
          </a:p>
        </p:txBody>
      </p:sp>
      <p:sp>
        <p:nvSpPr>
          <p:cNvPr id="69" name="모서리가 둥근 직사각형 18">
            <a:extLst>
              <a:ext uri="{FF2B5EF4-FFF2-40B4-BE49-F238E27FC236}">
                <a16:creationId xmlns:a16="http://schemas.microsoft.com/office/drawing/2014/main" id="{D0DE0755-E261-486B-BCA9-6FDA2A80EC58}"/>
              </a:ext>
            </a:extLst>
          </p:cNvPr>
          <p:cNvSpPr/>
          <p:nvPr/>
        </p:nvSpPr>
        <p:spPr>
          <a:xfrm>
            <a:off x="4699504" y="5599045"/>
            <a:ext cx="2792991" cy="601136"/>
          </a:xfrm>
          <a:prstGeom prst="roundRect">
            <a:avLst/>
          </a:prstGeom>
          <a:solidFill>
            <a:srgbClr val="FF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b="1" spc="-100">
              <a:solidFill>
                <a:schemeClr val="tx1"/>
              </a:solidFill>
              <a:latin typeface="나눔스퀘어 Bold" panose="020B0600000101010101" pitchFamily="50" charset="-127"/>
              <a:ea typeface="나눔스퀘어 Bold" panose="020B0600000101010101" pitchFamily="50" charset="-127"/>
            </a:endParaRPr>
          </a:p>
        </p:txBody>
      </p:sp>
      <p:cxnSp>
        <p:nvCxnSpPr>
          <p:cNvPr id="70" name="직선 화살표 연결선 69">
            <a:extLst>
              <a:ext uri="{FF2B5EF4-FFF2-40B4-BE49-F238E27FC236}">
                <a16:creationId xmlns:a16="http://schemas.microsoft.com/office/drawing/2014/main" id="{43808BED-7D04-4EED-8269-E2D00E7424DD}"/>
              </a:ext>
            </a:extLst>
          </p:cNvPr>
          <p:cNvCxnSpPr>
            <a:cxnSpLocks/>
            <a:endCxn id="69" idx="0"/>
          </p:cNvCxnSpPr>
          <p:nvPr/>
        </p:nvCxnSpPr>
        <p:spPr>
          <a:xfrm>
            <a:off x="6096000" y="4769862"/>
            <a:ext cx="0" cy="8291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타원 76">
            <a:extLst>
              <a:ext uri="{FF2B5EF4-FFF2-40B4-BE49-F238E27FC236}">
                <a16:creationId xmlns:a16="http://schemas.microsoft.com/office/drawing/2014/main" id="{297FA8A6-2CB2-461B-98A8-16D32D1A910C}"/>
              </a:ext>
            </a:extLst>
          </p:cNvPr>
          <p:cNvSpPr/>
          <p:nvPr/>
        </p:nvSpPr>
        <p:spPr>
          <a:xfrm>
            <a:off x="5120769" y="2819400"/>
            <a:ext cx="1950462" cy="1950462"/>
          </a:xfrm>
          <a:prstGeom prst="ellipse">
            <a:avLst/>
          </a:prstGeom>
          <a:solidFill>
            <a:srgbClr val="0035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회사</a:t>
            </a:r>
          </a:p>
        </p:txBody>
      </p:sp>
      <p:graphicFrame>
        <p:nvGraphicFramePr>
          <p:cNvPr id="14" name="표 2">
            <a:extLst>
              <a:ext uri="{FF2B5EF4-FFF2-40B4-BE49-F238E27FC236}">
                <a16:creationId xmlns:a16="http://schemas.microsoft.com/office/drawing/2014/main" id="{916D466C-E825-4980-82B7-71FF8DA002CA}"/>
              </a:ext>
            </a:extLst>
          </p:cNvPr>
          <p:cNvGraphicFramePr>
            <a:graphicFrameLocks noGrp="1"/>
          </p:cNvGraphicFramePr>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15" name="모서리가 둥근 직사각형 17">
            <a:extLst>
              <a:ext uri="{FF2B5EF4-FFF2-40B4-BE49-F238E27FC236}">
                <a16:creationId xmlns:a16="http://schemas.microsoft.com/office/drawing/2014/main" id="{6860048B-26DF-45EC-BC1A-8F9BBC36F329}"/>
              </a:ext>
            </a:extLst>
          </p:cNvPr>
          <p:cNvSpPr/>
          <p:nvPr/>
        </p:nvSpPr>
        <p:spPr>
          <a:xfrm rot="21000000">
            <a:off x="4608064" y="2320197"/>
            <a:ext cx="2792991" cy="601136"/>
          </a:xfrm>
          <a:prstGeom prst="roundRect">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sz="1600" b="1" spc="-100">
                <a:solidFill>
                  <a:srgbClr val="008000"/>
                </a:solidFill>
                <a:latin typeface="나눔스퀘어 Bold" panose="020B0600000101010101" pitchFamily="50" charset="-127"/>
                <a:ea typeface="나눔스퀘어 Bold" panose="020B0600000101010101" pitchFamily="50" charset="-127"/>
              </a:rPr>
              <a:t>회사의 배포 사례를</a:t>
            </a:r>
            <a:endParaRPr lang="en-US" altLang="ko-KR" sz="1600" b="1" spc="-100">
              <a:solidFill>
                <a:srgbClr val="008000"/>
              </a:solidFill>
              <a:latin typeface="나눔스퀘어 Bold" panose="020B0600000101010101" pitchFamily="50" charset="-127"/>
              <a:ea typeface="나눔스퀘어 Bold" panose="020B0600000101010101" pitchFamily="50" charset="-127"/>
            </a:endParaRPr>
          </a:p>
          <a:p>
            <a:pPr algn="ctr"/>
            <a:r>
              <a:rPr lang="ko-KR" altLang="en-US" sz="1600" b="1" spc="-100">
                <a:solidFill>
                  <a:srgbClr val="008000"/>
                </a:solidFill>
                <a:latin typeface="나눔스퀘어 Bold" panose="020B0600000101010101" pitchFamily="50" charset="-127"/>
                <a:ea typeface="나눔스퀘어 Bold" panose="020B0600000101010101" pitchFamily="50" charset="-127"/>
              </a:rPr>
              <a:t>직접 기입하세요</a:t>
            </a:r>
          </a:p>
        </p:txBody>
      </p:sp>
      <p:pic>
        <p:nvPicPr>
          <p:cNvPr id="3" name="16페이지">
            <a:hlinkClick r:id="" action="ppaction://media"/>
            <a:extLst>
              <a:ext uri="{FF2B5EF4-FFF2-40B4-BE49-F238E27FC236}">
                <a16:creationId xmlns:a16="http://schemas.microsoft.com/office/drawing/2014/main" id="{2E6E5C0D-64B0-437E-B71E-C9D0C9532C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0088" y="3225800"/>
            <a:ext cx="406401" cy="406400"/>
          </a:xfrm>
          <a:prstGeom prst="rect">
            <a:avLst/>
          </a:prstGeom>
        </p:spPr>
      </p:pic>
    </p:spTree>
    <p:extLst>
      <p:ext uri="{BB962C8B-B14F-4D97-AF65-F5344CB8AC3E}">
        <p14:creationId xmlns:p14="http://schemas.microsoft.com/office/powerpoint/2010/main" val="61629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1178500" y="1104063"/>
            <a:ext cx="9855262"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그러므로</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내부 사용목적만으로 구축된 서비스나 앱을 개발할 때는 이러한 의무사항이 적용되지 않지만</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22" name="TextBox 21">
            <a:extLst>
              <a:ext uri="{FF2B5EF4-FFF2-40B4-BE49-F238E27FC236}">
                <a16:creationId xmlns:a16="http://schemas.microsoft.com/office/drawing/2014/main" id="{E13C325C-E1C0-401A-BD75-7FB24E5F4B92}"/>
              </a:ext>
            </a:extLst>
          </p:cNvPr>
          <p:cNvSpPr txBox="1"/>
          <p:nvPr/>
        </p:nvSpPr>
        <p:spPr>
          <a:xfrm>
            <a:off x="2266335" y="2612897"/>
            <a:ext cx="2673809" cy="278410"/>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내부 사용 목적의 서비스 </a:t>
            </a:r>
            <a:r>
              <a:rPr lang="en-US" altLang="ko-KR" sz="1600" spc="-10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1600" spc="-10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앱 </a:t>
            </a:r>
            <a:r>
              <a:rPr lang="en-US" altLang="ko-KR" sz="1600" spc="-10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1600" spc="-10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서버</a:t>
            </a:r>
          </a:p>
        </p:txBody>
      </p:sp>
      <p:sp>
        <p:nvSpPr>
          <p:cNvPr id="23" name="모서리가 둥근 직사각형 10">
            <a:extLst>
              <a:ext uri="{FF2B5EF4-FFF2-40B4-BE49-F238E27FC236}">
                <a16:creationId xmlns:a16="http://schemas.microsoft.com/office/drawing/2014/main" id="{2C0EF0AB-D730-42E0-8EA7-64C32B63010B}"/>
              </a:ext>
            </a:extLst>
          </p:cNvPr>
          <p:cNvSpPr/>
          <p:nvPr/>
        </p:nvSpPr>
        <p:spPr>
          <a:xfrm>
            <a:off x="1402369" y="2002052"/>
            <a:ext cx="4322766" cy="1500100"/>
          </a:xfrm>
          <a:prstGeom prst="roundRect">
            <a:avLst>
              <a:gd name="adj" fmla="val 7058"/>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a:latin typeface="나눔스퀘어 Bold" panose="020B0600000101010101" pitchFamily="50" charset="-127"/>
              <a:ea typeface="나눔스퀘어 Bold" panose="020B0600000101010101" pitchFamily="50" charset="-127"/>
            </a:endParaRPr>
          </a:p>
        </p:txBody>
      </p:sp>
      <p:sp>
        <p:nvSpPr>
          <p:cNvPr id="30" name="모서리가 둥근 직사각형 10">
            <a:extLst>
              <a:ext uri="{FF2B5EF4-FFF2-40B4-BE49-F238E27FC236}">
                <a16:creationId xmlns:a16="http://schemas.microsoft.com/office/drawing/2014/main" id="{A2C0120D-90BF-4D45-A264-3D886C009948}"/>
              </a:ext>
            </a:extLst>
          </p:cNvPr>
          <p:cNvSpPr/>
          <p:nvPr/>
        </p:nvSpPr>
        <p:spPr>
          <a:xfrm>
            <a:off x="6466865" y="2002052"/>
            <a:ext cx="4322766" cy="1500100"/>
          </a:xfrm>
          <a:prstGeom prst="roundRect">
            <a:avLst>
              <a:gd name="adj" fmla="val 7058"/>
            </a:avLst>
          </a:prstGeom>
          <a:solidFill>
            <a:srgbClr val="6FA4FF">
              <a:alpha val="5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a:latin typeface="나눔스퀘어 Bold" panose="020B0600000101010101" pitchFamily="50" charset="-127"/>
              <a:ea typeface="나눔스퀘어 Bold" panose="020B0600000101010101" pitchFamily="50" charset="-127"/>
            </a:endParaRPr>
          </a:p>
        </p:txBody>
      </p:sp>
      <p:sp>
        <p:nvSpPr>
          <p:cNvPr id="32" name="TextBox 31">
            <a:extLst>
              <a:ext uri="{FF2B5EF4-FFF2-40B4-BE49-F238E27FC236}">
                <a16:creationId xmlns:a16="http://schemas.microsoft.com/office/drawing/2014/main" id="{3CC6F0C2-3B5A-443E-BAC7-7AF9C2CDE61E}"/>
              </a:ext>
            </a:extLst>
          </p:cNvPr>
          <p:cNvSpPr txBox="1"/>
          <p:nvPr/>
        </p:nvSpPr>
        <p:spPr>
          <a:xfrm>
            <a:off x="7241222" y="2465165"/>
            <a:ext cx="2866169" cy="573875"/>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외부 사용자에게 제공하는 서비스 </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앱</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함께 연동되는 </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SDK)</a:t>
            </a:r>
            <a:endPar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33" name="TextBox 32">
            <a:extLst>
              <a:ext uri="{FF2B5EF4-FFF2-40B4-BE49-F238E27FC236}">
                <a16:creationId xmlns:a16="http://schemas.microsoft.com/office/drawing/2014/main" id="{0E7B0FE8-07E7-4B39-BDBE-C0372059B816}"/>
              </a:ext>
            </a:extLst>
          </p:cNvPr>
          <p:cNvSpPr txBox="1"/>
          <p:nvPr/>
        </p:nvSpPr>
        <p:spPr>
          <a:xfrm>
            <a:off x="6659030" y="1841615"/>
            <a:ext cx="1049967" cy="1392112"/>
          </a:xfrm>
          <a:prstGeom prst="rect">
            <a:avLst/>
          </a:prstGeom>
          <a:noFill/>
        </p:spPr>
        <p:txBody>
          <a:bodyPr wrap="none" lIns="0" tIns="0" rIns="0" bIns="0" rtlCol="0" anchor="t">
            <a:spAutoFit/>
          </a:bodyPr>
          <a:lstStyle/>
          <a:p>
            <a:pPr marL="342900" indent="-342900" algn="ctr">
              <a:lnSpc>
                <a:spcPct val="120000"/>
              </a:lnSpc>
              <a:buFont typeface="Wingdings" panose="05000000000000000000" pitchFamily="2" charset="2"/>
              <a:buChar char="ü"/>
            </a:pPr>
            <a:r>
              <a:rPr lang="en-US" altLang="ko-KR" sz="8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p>
        </p:txBody>
      </p:sp>
      <p:graphicFrame>
        <p:nvGraphicFramePr>
          <p:cNvPr id="17" name="표 2">
            <a:extLst>
              <a:ext uri="{FF2B5EF4-FFF2-40B4-BE49-F238E27FC236}">
                <a16:creationId xmlns:a16="http://schemas.microsoft.com/office/drawing/2014/main" id="{E09390FB-10ED-41BE-AD27-D1AA106F1057}"/>
              </a:ext>
            </a:extLst>
          </p:cNvPr>
          <p:cNvGraphicFramePr>
            <a:graphicFrameLocks noGrp="1"/>
          </p:cNvGraphicFramePr>
          <p:nvPr>
            <p:extLst>
              <p:ext uri="{D42A27DB-BD31-4B8C-83A1-F6EECF244321}">
                <p14:modId xmlns:p14="http://schemas.microsoft.com/office/powerpoint/2010/main" val="1726382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3" name="17페이지">
            <a:hlinkClick r:id="" action="ppaction://media"/>
            <a:extLst>
              <a:ext uri="{FF2B5EF4-FFF2-40B4-BE49-F238E27FC236}">
                <a16:creationId xmlns:a16="http://schemas.microsoft.com/office/drawing/2014/main" id="{72A48FC0-5DD5-4396-9035-57498258EB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9763" y="3200400"/>
            <a:ext cx="406400" cy="406400"/>
          </a:xfrm>
          <a:prstGeom prst="rect">
            <a:avLst/>
          </a:prstGeom>
        </p:spPr>
      </p:pic>
    </p:spTree>
    <p:extLst>
      <p:ext uri="{BB962C8B-B14F-4D97-AF65-F5344CB8AC3E}">
        <p14:creationId xmlns:p14="http://schemas.microsoft.com/office/powerpoint/2010/main" val="207424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2305481" y="1104063"/>
            <a:ext cx="7601312"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해외지사</a:t>
            </a:r>
            <a:r>
              <a:rPr lang="en-US" altLang="ko-KR"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3rd Party, </a:t>
            </a:r>
            <a:r>
              <a:rPr lang="ko-KR" altLang="en-US"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퍼블리셔 등에게 제공하게 되면</a:t>
            </a:r>
            <a:r>
              <a:rPr lang="en-US" altLang="ko-KR"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배포를 하게 된 것이므로 </a:t>
            </a:r>
            <a:endParaRPr lang="en-US" altLang="ko-KR"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오픈소스 라이선스 준수 의무가 발생하게 됩니다</a:t>
            </a:r>
            <a:r>
              <a:rPr lang="en-US" altLang="ko-KR"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endParaRPr lang="ko-KR" altLang="en-US"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endParaRPr>
          </a:p>
        </p:txBody>
      </p:sp>
      <p:sp>
        <p:nvSpPr>
          <p:cNvPr id="7" name="타원 6">
            <a:extLst>
              <a:ext uri="{FF2B5EF4-FFF2-40B4-BE49-F238E27FC236}">
                <a16:creationId xmlns:a16="http://schemas.microsoft.com/office/drawing/2014/main" id="{E8EBDA81-8ACD-4822-B422-016C014A8B7B}"/>
              </a:ext>
            </a:extLst>
          </p:cNvPr>
          <p:cNvSpPr/>
          <p:nvPr/>
        </p:nvSpPr>
        <p:spPr>
          <a:xfrm>
            <a:off x="2172026" y="2827558"/>
            <a:ext cx="1340271" cy="1340271"/>
          </a:xfrm>
          <a:prstGeom prst="ellipse">
            <a:avLst/>
          </a:prstGeom>
          <a:solidFill>
            <a:schemeClr val="accent2">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인트라넷</a:t>
            </a:r>
            <a:endParaRPr lang="en-US" altLang="ko-KR"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코드</a:t>
            </a:r>
          </a:p>
        </p:txBody>
      </p:sp>
      <p:sp>
        <p:nvSpPr>
          <p:cNvPr id="15" name="타원 14">
            <a:extLst>
              <a:ext uri="{FF2B5EF4-FFF2-40B4-BE49-F238E27FC236}">
                <a16:creationId xmlns:a16="http://schemas.microsoft.com/office/drawing/2014/main" id="{2D368BB8-8B98-4C62-B068-27505F16CD74}"/>
              </a:ext>
            </a:extLst>
          </p:cNvPr>
          <p:cNvSpPr/>
          <p:nvPr/>
        </p:nvSpPr>
        <p:spPr>
          <a:xfrm>
            <a:off x="2172026" y="4425016"/>
            <a:ext cx="1340271" cy="1340271"/>
          </a:xfrm>
          <a:prstGeom prst="ellipse">
            <a:avLst/>
          </a:prstGeom>
          <a:solidFill>
            <a:srgbClr val="FFBD8D"/>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게임 서버</a:t>
            </a:r>
            <a:endParaRPr lang="en-US" altLang="ko-KR"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cxnSp>
        <p:nvCxnSpPr>
          <p:cNvPr id="16" name="직선 화살표 연결선 15">
            <a:extLst>
              <a:ext uri="{FF2B5EF4-FFF2-40B4-BE49-F238E27FC236}">
                <a16:creationId xmlns:a16="http://schemas.microsoft.com/office/drawing/2014/main" id="{839EA5EC-7B5A-4307-B54D-4477BD73F3DA}"/>
              </a:ext>
            </a:extLst>
          </p:cNvPr>
          <p:cNvCxnSpPr>
            <a:cxnSpLocks/>
            <a:stCxn id="7" idx="6"/>
            <a:endCxn id="12" idx="2"/>
          </p:cNvCxnSpPr>
          <p:nvPr/>
        </p:nvCxnSpPr>
        <p:spPr>
          <a:xfrm flipV="1">
            <a:off x="3512297" y="3497693"/>
            <a:ext cx="5622178"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FC6F676-7622-4B03-A87A-21255C48F28F}"/>
              </a:ext>
            </a:extLst>
          </p:cNvPr>
          <p:cNvCxnSpPr>
            <a:cxnSpLocks/>
            <a:stCxn id="15" idx="6"/>
            <a:endCxn id="13" idx="2"/>
          </p:cNvCxnSpPr>
          <p:nvPr/>
        </p:nvCxnSpPr>
        <p:spPr>
          <a:xfrm flipV="1">
            <a:off x="3512297" y="5095151"/>
            <a:ext cx="5622178"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87C77E4-03BB-4C25-B224-5C9FBA1FEF24}"/>
              </a:ext>
            </a:extLst>
          </p:cNvPr>
          <p:cNvSpPr txBox="1"/>
          <p:nvPr/>
        </p:nvSpPr>
        <p:spPr>
          <a:xfrm>
            <a:off x="4165095" y="2860276"/>
            <a:ext cx="3866444" cy="573875"/>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해외 지사에서도 인트라넷</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서비스 이용을 희망하여 </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해외 지사에 인트라넷 서비스를 구축</a:t>
            </a:r>
          </a:p>
        </p:txBody>
      </p:sp>
      <p:sp>
        <p:nvSpPr>
          <p:cNvPr id="29" name="TextBox 28">
            <a:extLst>
              <a:ext uri="{FF2B5EF4-FFF2-40B4-BE49-F238E27FC236}">
                <a16:creationId xmlns:a16="http://schemas.microsoft.com/office/drawing/2014/main" id="{F142062B-5D70-427C-9B25-AA51283C9B18}"/>
              </a:ext>
            </a:extLst>
          </p:cNvPr>
          <p:cNvSpPr txBox="1"/>
          <p:nvPr/>
        </p:nvSpPr>
        <p:spPr>
          <a:xfrm>
            <a:off x="4580274" y="4469261"/>
            <a:ext cx="2962349" cy="573875"/>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해외에서 게임 론칭을 하기 위해 </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해외 퍼블리셔로 서버 바이너리를 전달 </a:t>
            </a:r>
          </a:p>
        </p:txBody>
      </p:sp>
      <p:sp>
        <p:nvSpPr>
          <p:cNvPr id="12" name="타원 11">
            <a:extLst>
              <a:ext uri="{FF2B5EF4-FFF2-40B4-BE49-F238E27FC236}">
                <a16:creationId xmlns:a16="http://schemas.microsoft.com/office/drawing/2014/main" id="{ACD87055-AE7D-46D2-AD9A-C59F08915444}"/>
              </a:ext>
            </a:extLst>
          </p:cNvPr>
          <p:cNvSpPr/>
          <p:nvPr/>
        </p:nvSpPr>
        <p:spPr>
          <a:xfrm>
            <a:off x="9134475" y="3017048"/>
            <a:ext cx="961290" cy="9612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pc="-100">
                <a:ln w="0">
                  <a:solidFill>
                    <a:schemeClr val="tx1">
                      <a:alpha val="0"/>
                    </a:schemeClr>
                  </a:solidFill>
                </a:ln>
                <a:solidFill>
                  <a:schemeClr val="tx1"/>
                </a:solidFill>
                <a:latin typeface="나눔스퀘어 Bold" panose="020B0600000101010101" pitchFamily="50" charset="-127"/>
                <a:ea typeface="나눔스퀘어 Bold" panose="020B0600000101010101" pitchFamily="50" charset="-127"/>
              </a:rPr>
              <a:t>배포</a:t>
            </a:r>
          </a:p>
        </p:txBody>
      </p:sp>
      <p:sp>
        <p:nvSpPr>
          <p:cNvPr id="13" name="타원 12">
            <a:extLst>
              <a:ext uri="{FF2B5EF4-FFF2-40B4-BE49-F238E27FC236}">
                <a16:creationId xmlns:a16="http://schemas.microsoft.com/office/drawing/2014/main" id="{1D0BE197-ED3B-4588-AB8E-92F95822BE8D}"/>
              </a:ext>
            </a:extLst>
          </p:cNvPr>
          <p:cNvSpPr/>
          <p:nvPr/>
        </p:nvSpPr>
        <p:spPr>
          <a:xfrm>
            <a:off x="9134475" y="4614506"/>
            <a:ext cx="961290" cy="9612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pc="-100">
                <a:ln w="0">
                  <a:solidFill>
                    <a:schemeClr val="tx1">
                      <a:alpha val="0"/>
                    </a:schemeClr>
                  </a:solidFill>
                </a:ln>
                <a:solidFill>
                  <a:schemeClr val="tx1"/>
                </a:solidFill>
                <a:latin typeface="나눔스퀘어 Bold" panose="020B0600000101010101" pitchFamily="50" charset="-127"/>
                <a:ea typeface="나눔스퀘어 Bold" panose="020B0600000101010101" pitchFamily="50" charset="-127"/>
              </a:rPr>
              <a:t>배포</a:t>
            </a:r>
          </a:p>
        </p:txBody>
      </p:sp>
      <p:graphicFrame>
        <p:nvGraphicFramePr>
          <p:cNvPr id="14" name="표 2">
            <a:extLst>
              <a:ext uri="{FF2B5EF4-FFF2-40B4-BE49-F238E27FC236}">
                <a16:creationId xmlns:a16="http://schemas.microsoft.com/office/drawing/2014/main" id="{22712383-3C35-46FD-9C76-0D434E4657F9}"/>
              </a:ext>
            </a:extLst>
          </p:cNvPr>
          <p:cNvGraphicFramePr>
            <a:graphicFrameLocks noGrp="1"/>
          </p:cNvGraphicFramePr>
          <p:nvPr>
            <p:extLst>
              <p:ext uri="{D42A27DB-BD31-4B8C-83A1-F6EECF244321}">
                <p14:modId xmlns:p14="http://schemas.microsoft.com/office/powerpoint/2010/main" val="1726382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18페이지">
            <a:hlinkClick r:id="" action="ppaction://media"/>
            <a:extLst>
              <a:ext uri="{FF2B5EF4-FFF2-40B4-BE49-F238E27FC236}">
                <a16:creationId xmlns:a16="http://schemas.microsoft.com/office/drawing/2014/main" id="{E68BBE5E-5186-4198-BEBA-4C62735445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7388" y="3133725"/>
            <a:ext cx="406400" cy="406400"/>
          </a:xfrm>
          <a:prstGeom prst="rect">
            <a:avLst/>
          </a:prstGeom>
        </p:spPr>
      </p:pic>
    </p:spTree>
    <p:extLst>
      <p:ext uri="{BB962C8B-B14F-4D97-AF65-F5344CB8AC3E}">
        <p14:creationId xmlns:p14="http://schemas.microsoft.com/office/powerpoint/2010/main" val="169493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44F210-79AB-46D7-887E-5A62392AEEE4}"/>
              </a:ext>
            </a:extLst>
          </p:cNvPr>
          <p:cNvSpPr txBox="1"/>
          <p:nvPr/>
        </p:nvSpPr>
        <p:spPr>
          <a:xfrm>
            <a:off x="2554167" y="3289795"/>
            <a:ext cx="7083670" cy="278410"/>
          </a:xfrm>
          <a:prstGeom prst="rect">
            <a:avLst/>
          </a:prstGeom>
          <a:noFill/>
        </p:spPr>
        <p:txBody>
          <a:bodyPr wrap="none" lIns="0" tIns="0" rIns="0" bIns="0" rtlCol="0">
            <a:spAutoFit/>
          </a:bodyPr>
          <a:lstStyle/>
          <a:p>
            <a:pPr algn="ctr">
              <a:lnSpc>
                <a:spcPct val="120000"/>
              </a:lnSpc>
            </a:pPr>
            <a:r>
              <a:rPr lang="ko-KR" altLang="en-US"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 교육에 사용된 음성은 </a:t>
            </a:r>
            <a:r>
              <a:rPr lang="en-US" altLang="ko-KR"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NCSOFT</a:t>
            </a:r>
            <a:r>
              <a:rPr lang="ko-KR" altLang="en-US"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의 </a:t>
            </a:r>
            <a:r>
              <a:rPr lang="en-US" altLang="ko-KR"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Speech AI Lab</a:t>
            </a:r>
            <a:r>
              <a:rPr lang="ko-KR" altLang="en-US"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에서 개발한 </a:t>
            </a:r>
            <a:r>
              <a:rPr lang="en-US" altLang="ko-KR"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AI </a:t>
            </a:r>
            <a:r>
              <a:rPr lang="ko-KR" altLang="en-US"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보이스를 사용하였습니다</a:t>
            </a:r>
            <a:r>
              <a:rPr lang="en-US" altLang="ko-KR"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4" name="NC_Cowork_NcdjDmr_20211214-175451__-speed_1.">
            <a:hlinkClick r:id="" action="ppaction://media"/>
            <a:extLst>
              <a:ext uri="{FF2B5EF4-FFF2-40B4-BE49-F238E27FC236}">
                <a16:creationId xmlns:a16="http://schemas.microsoft.com/office/drawing/2014/main" id="{214AB6B2-F6FA-4346-B36B-FABBC11CC8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07424" y="3225800"/>
            <a:ext cx="406400" cy="406400"/>
          </a:xfrm>
          <a:prstGeom prst="rect">
            <a:avLst/>
          </a:prstGeom>
        </p:spPr>
      </p:pic>
    </p:spTree>
    <p:extLst>
      <p:ext uri="{BB962C8B-B14F-4D97-AF65-F5344CB8AC3E}">
        <p14:creationId xmlns:p14="http://schemas.microsoft.com/office/powerpoint/2010/main" val="337154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2751838" y="1104063"/>
            <a:ext cx="6708568"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그 밖에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아무 제한 없이 사용할 수 있는 </a:t>
            </a:r>
            <a:r>
              <a:rPr lang="en-US" altLang="ko-KR" sz="20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Public Domain</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도 있습니다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5" name="Picture 2" descr="https://upload.wikimedia.org/wikipedia/commons/thumb/6/62/PD-icon.svg/220px-PD-icon.svg.png">
            <a:extLst>
              <a:ext uri="{FF2B5EF4-FFF2-40B4-BE49-F238E27FC236}">
                <a16:creationId xmlns:a16="http://schemas.microsoft.com/office/drawing/2014/main" id="{5CBD17B8-7064-42C7-B36A-A4CDD65C0E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2508" y="3905509"/>
            <a:ext cx="1233781" cy="12337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0AAA21-E512-45FB-A469-8DC105F66F1E}"/>
              </a:ext>
            </a:extLst>
          </p:cNvPr>
          <p:cNvSpPr txBox="1"/>
          <p:nvPr/>
        </p:nvSpPr>
        <p:spPr>
          <a:xfrm>
            <a:off x="3103583" y="1996739"/>
            <a:ext cx="5995231" cy="1329595"/>
          </a:xfrm>
          <a:prstGeom prst="rect">
            <a:avLst/>
          </a:prstGeom>
          <a:noFill/>
        </p:spPr>
        <p:txBody>
          <a:bodyPr wrap="none" lIns="0" tIns="0" rIns="0" bIns="0" rtlCol="0" anchor="t">
            <a:spAutoFit/>
          </a:bodyPr>
          <a:lstStyle/>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원 저작물에 대하여 저작권자가 그 권리를 포기하거나 기부한 저작물</a:t>
            </a:r>
            <a:endPar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 보호기간이 지난 경우</a:t>
            </a:r>
            <a:endPar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법령이 특정 저작물에 대한 저작권 소멸을 규정한 경우</a:t>
            </a:r>
            <a:endPar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단</a:t>
            </a:r>
            <a:r>
              <a:rPr lang="en-US" altLang="ko-KR"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저작권자가 불분명하다고 </a:t>
            </a:r>
            <a:r>
              <a:rPr lang="en-US" altLang="ko-KR"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Public</a:t>
            </a:r>
            <a:r>
              <a:rPr lang="ko-KR" altLang="en-US"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en-US" altLang="ko-KR"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Domain</a:t>
            </a:r>
            <a:r>
              <a:rPr lang="ko-KR" altLang="en-US"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라고 생각해서는 안 됨</a:t>
            </a:r>
            <a:endParaRPr lang="en-US" altLang="ko-KR"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7" name="모서리가 둥근 직사각형 16">
            <a:extLst>
              <a:ext uri="{FF2B5EF4-FFF2-40B4-BE49-F238E27FC236}">
                <a16:creationId xmlns:a16="http://schemas.microsoft.com/office/drawing/2014/main" id="{F2A02127-6E3A-4C84-8DC7-BB6E3053E8B4}"/>
              </a:ext>
            </a:extLst>
          </p:cNvPr>
          <p:cNvSpPr/>
          <p:nvPr/>
        </p:nvSpPr>
        <p:spPr>
          <a:xfrm>
            <a:off x="6896792" y="3749349"/>
            <a:ext cx="3119405" cy="601135"/>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사용자 출처 표시의 의무 없음</a:t>
            </a:r>
          </a:p>
        </p:txBody>
      </p:sp>
      <p:sp>
        <p:nvSpPr>
          <p:cNvPr id="8" name="모서리가 둥근 직사각형 17">
            <a:extLst>
              <a:ext uri="{FF2B5EF4-FFF2-40B4-BE49-F238E27FC236}">
                <a16:creationId xmlns:a16="http://schemas.microsoft.com/office/drawing/2014/main" id="{983191DE-07FA-4A79-BFE7-E55D982D8F55}"/>
              </a:ext>
            </a:extLst>
          </p:cNvPr>
          <p:cNvSpPr/>
          <p:nvPr/>
        </p:nvSpPr>
        <p:spPr>
          <a:xfrm>
            <a:off x="3606839" y="374934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저작물에 대한 변경 가능</a:t>
            </a:r>
          </a:p>
        </p:txBody>
      </p:sp>
      <p:sp>
        <p:nvSpPr>
          <p:cNvPr id="9" name="모서리가 둥근 직사각형 18">
            <a:extLst>
              <a:ext uri="{FF2B5EF4-FFF2-40B4-BE49-F238E27FC236}">
                <a16:creationId xmlns:a16="http://schemas.microsoft.com/office/drawing/2014/main" id="{30A8BB36-4EB3-4B3C-8AC5-08D03858A873}"/>
              </a:ext>
            </a:extLst>
          </p:cNvPr>
          <p:cNvSpPr/>
          <p:nvPr/>
        </p:nvSpPr>
        <p:spPr>
          <a:xfrm>
            <a:off x="6896793" y="4677854"/>
            <a:ext cx="3119404" cy="60113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상업적 용도로도 사용 가능</a:t>
            </a:r>
          </a:p>
        </p:txBody>
      </p:sp>
      <p:sp>
        <p:nvSpPr>
          <p:cNvPr id="10" name="모서리가 둥근 직사각형 19">
            <a:extLst>
              <a:ext uri="{FF2B5EF4-FFF2-40B4-BE49-F238E27FC236}">
                <a16:creationId xmlns:a16="http://schemas.microsoft.com/office/drawing/2014/main" id="{1C7A2302-24DD-4110-BF1D-DD44B5615EA0}"/>
              </a:ext>
            </a:extLst>
          </p:cNvPr>
          <p:cNvSpPr/>
          <p:nvPr/>
        </p:nvSpPr>
        <p:spPr>
          <a:xfrm>
            <a:off x="3606839" y="4677854"/>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저작권자와 상의 없이 재배포 가능</a:t>
            </a:r>
          </a:p>
        </p:txBody>
      </p:sp>
      <p:graphicFrame>
        <p:nvGraphicFramePr>
          <p:cNvPr id="12" name="표 2">
            <a:extLst>
              <a:ext uri="{FF2B5EF4-FFF2-40B4-BE49-F238E27FC236}">
                <a16:creationId xmlns:a16="http://schemas.microsoft.com/office/drawing/2014/main" id="{8B7BA186-946E-4834-B901-B865602D844F}"/>
              </a:ext>
            </a:extLst>
          </p:cNvPr>
          <p:cNvGraphicFramePr>
            <a:graphicFrameLocks noGrp="1"/>
          </p:cNvGraphicFramePr>
          <p:nvPr>
            <p:extLst>
              <p:ext uri="{D42A27DB-BD31-4B8C-83A1-F6EECF244321}">
                <p14:modId xmlns:p14="http://schemas.microsoft.com/office/powerpoint/2010/main" val="2780561571"/>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18페이지">
            <a:hlinkClick r:id="" action="ppaction://media"/>
            <a:extLst>
              <a:ext uri="{FF2B5EF4-FFF2-40B4-BE49-F238E27FC236}">
                <a16:creationId xmlns:a16="http://schemas.microsoft.com/office/drawing/2014/main" id="{B7BF776A-D985-4894-A3CA-DCDDA299E5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63575" y="3225800"/>
            <a:ext cx="406400" cy="406400"/>
          </a:xfrm>
          <a:prstGeom prst="rect">
            <a:avLst/>
          </a:prstGeom>
        </p:spPr>
      </p:pic>
    </p:spTree>
    <p:extLst>
      <p:ext uri="{BB962C8B-B14F-4D97-AF65-F5344CB8AC3E}">
        <p14:creationId xmlns:p14="http://schemas.microsoft.com/office/powerpoint/2010/main" val="4622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1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A4E59B-10E3-4382-8FEC-B7BD6E2A726F}"/>
              </a:ext>
            </a:extLst>
          </p:cNvPr>
          <p:cNvSpPr txBox="1"/>
          <p:nvPr/>
        </p:nvSpPr>
        <p:spPr>
          <a:xfrm>
            <a:off x="5070007" y="2051347"/>
            <a:ext cx="5602496" cy="2642134"/>
          </a:xfrm>
          <a:prstGeom prst="rect">
            <a:avLst/>
          </a:prstGeom>
          <a:noFill/>
        </p:spPr>
        <p:txBody>
          <a:bodyPr wrap="none" lIns="0" tIns="0" rIns="0" bIns="0" rtlCol="0" anchor="t">
            <a:spAutoFit/>
          </a:bodyPr>
          <a:lstStyle/>
          <a:p>
            <a:pPr>
              <a:lnSpc>
                <a:spcPct val="120000"/>
              </a:lnSpc>
            </a:pP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2007</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년 </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11</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월</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Alexander Stranger </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라는 사람이 </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ICO</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사용된 텍스처를 역분석한 결과</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게임에 </a:t>
            </a:r>
            <a:r>
              <a:rPr lang="en-US" altLang="ko-KR"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a:t>
            </a:r>
            <a:r>
              <a:rPr lang="ko-KR" altLang="en-US"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배포된 </a:t>
            </a:r>
            <a:r>
              <a:rPr lang="en-US" altLang="ko-KR"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Libarc </a:t>
            </a:r>
            <a:r>
              <a:rPr lang="ko-KR" altLang="en-US"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라이브러리의 일부가 사용된 것을 발견</a:t>
            </a:r>
            <a:endParaRPr lang="en-US" altLang="ko-KR" sz="16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소스코드를 사용하여 제작한 소프트웨어를 상용 판매 시</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해당 소프트웨어 전체를 </a:t>
            </a:r>
            <a:r>
              <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GPL</a:t>
            </a: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로 배포하고 </a:t>
            </a:r>
            <a:endPar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소스코드를 공개해야 하는 의무를 이행해야 함</a:t>
            </a:r>
            <a:endPar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a:lnSpc>
                <a:spcPct val="120000"/>
              </a:lnSpc>
            </a:pPr>
            <a:endParaRPr lang="en-US" altLang="ko-KR"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SONY</a:t>
            </a: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는 전체 소스코드를 오픈했으며</a:t>
            </a:r>
            <a:r>
              <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결국 </a:t>
            </a:r>
            <a:r>
              <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2008</a:t>
            </a: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년 </a:t>
            </a:r>
            <a:r>
              <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2</a:t>
            </a: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월에 생산 종료함</a:t>
            </a:r>
          </a:p>
        </p:txBody>
      </p:sp>
      <p:pic>
        <p:nvPicPr>
          <p:cNvPr id="3" name="Picture 2" descr="Ps2 ICOì ëí ì´ë¯¸ì§ ê²ìê²°ê³¼">
            <a:extLst>
              <a:ext uri="{FF2B5EF4-FFF2-40B4-BE49-F238E27FC236}">
                <a16:creationId xmlns:a16="http://schemas.microsoft.com/office/drawing/2014/main" id="{19F4A306-978A-4DDC-B101-39486E94C5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4159" y="1250830"/>
            <a:ext cx="3371229" cy="43682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6" name="표 2">
            <a:extLst>
              <a:ext uri="{FF2B5EF4-FFF2-40B4-BE49-F238E27FC236}">
                <a16:creationId xmlns:a16="http://schemas.microsoft.com/office/drawing/2014/main" id="{AA3AECF8-9D47-40C3-A901-1265E44D4B76}"/>
              </a:ext>
            </a:extLst>
          </p:cNvPr>
          <p:cNvGraphicFramePr>
            <a:graphicFrameLocks noGrp="1"/>
          </p:cNvGraphicFramePr>
          <p:nvPr>
            <p:extLst>
              <p:ext uri="{D42A27DB-BD31-4B8C-83A1-F6EECF244321}">
                <p14:modId xmlns:p14="http://schemas.microsoft.com/office/powerpoint/2010/main" val="3128992921"/>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4" name="19페이지">
            <a:hlinkClick r:id="" action="ppaction://media"/>
            <a:extLst>
              <a:ext uri="{FF2B5EF4-FFF2-40B4-BE49-F238E27FC236}">
                <a16:creationId xmlns:a16="http://schemas.microsoft.com/office/drawing/2014/main" id="{F8C6E0EB-CC38-4181-AA1E-FE49880DD3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27075" y="3225800"/>
            <a:ext cx="406400" cy="406400"/>
          </a:xfrm>
          <a:prstGeom prst="rect">
            <a:avLst/>
          </a:prstGeom>
        </p:spPr>
      </p:pic>
    </p:spTree>
    <p:extLst>
      <p:ext uri="{BB962C8B-B14F-4D97-AF65-F5344CB8AC3E}">
        <p14:creationId xmlns:p14="http://schemas.microsoft.com/office/powerpoint/2010/main" val="2605356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BF8A3-5901-4DFE-AEC1-0E2B0508B253}"/>
              </a:ext>
            </a:extLst>
          </p:cNvPr>
          <p:cNvSpPr txBox="1"/>
          <p:nvPr/>
        </p:nvSpPr>
        <p:spPr>
          <a:xfrm>
            <a:off x="2605958" y="1104063"/>
            <a:ext cx="7000314"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약                                            개 정도 있다고 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3" name="TextBox 2">
            <a:extLst>
              <a:ext uri="{FF2B5EF4-FFF2-40B4-BE49-F238E27FC236}">
                <a16:creationId xmlns:a16="http://schemas.microsoft.com/office/drawing/2014/main" id="{6F1908EB-C2A4-4BAD-8BC8-70A53CD951DB}"/>
              </a:ext>
            </a:extLst>
          </p:cNvPr>
          <p:cNvSpPr txBox="1"/>
          <p:nvPr/>
        </p:nvSpPr>
        <p:spPr>
          <a:xfrm>
            <a:off x="5141944" y="697880"/>
            <a:ext cx="2079095" cy="1044068"/>
          </a:xfrm>
          <a:prstGeom prst="rect">
            <a:avLst/>
          </a:prstGeom>
          <a:noFill/>
        </p:spPr>
        <p:txBody>
          <a:bodyPr wrap="none" lIns="0" tIns="0" rIns="0" bIns="0" rtlCol="0" anchor="ctr">
            <a:spAutoFit/>
          </a:bodyPr>
          <a:lstStyle/>
          <a:p>
            <a:pPr algn="ctr">
              <a:lnSpc>
                <a:spcPct val="120000"/>
              </a:lnSpc>
            </a:pPr>
            <a:r>
              <a:rPr lang="en-US" altLang="ko-KR" sz="6000"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2,500</a:t>
            </a:r>
          </a:p>
        </p:txBody>
      </p:sp>
      <p:grpSp>
        <p:nvGrpSpPr>
          <p:cNvPr id="4" name="그룹 3">
            <a:extLst>
              <a:ext uri="{FF2B5EF4-FFF2-40B4-BE49-F238E27FC236}">
                <a16:creationId xmlns:a16="http://schemas.microsoft.com/office/drawing/2014/main" id="{318690A7-82D3-4CF8-A01A-96C20741F6C7}"/>
              </a:ext>
            </a:extLst>
          </p:cNvPr>
          <p:cNvGrpSpPr/>
          <p:nvPr/>
        </p:nvGrpSpPr>
        <p:grpSpPr>
          <a:xfrm>
            <a:off x="2301154" y="2079553"/>
            <a:ext cx="7610475" cy="3578838"/>
            <a:chOff x="2301154" y="2360904"/>
            <a:chExt cx="7610475" cy="3578838"/>
          </a:xfrm>
        </p:grpSpPr>
        <p:pic>
          <p:nvPicPr>
            <p:cNvPr id="5" name="Picture 4">
              <a:extLst>
                <a:ext uri="{FF2B5EF4-FFF2-40B4-BE49-F238E27FC236}">
                  <a16:creationId xmlns:a16="http://schemas.microsoft.com/office/drawing/2014/main" id="{E64A1274-607F-422F-9D2E-665D3D5FCC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6318"/>
            <a:stretch/>
          </p:blipFill>
          <p:spPr bwMode="auto">
            <a:xfrm>
              <a:off x="2301154" y="2360904"/>
              <a:ext cx="7610475" cy="35788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9574B25E-5E0D-4958-96BC-26FE908AD34B}"/>
                </a:ext>
              </a:extLst>
            </p:cNvPr>
            <p:cNvCxnSpPr>
              <a:cxnSpLocks/>
            </p:cNvCxnSpPr>
            <p:nvPr/>
          </p:nvCxnSpPr>
          <p:spPr>
            <a:xfrm>
              <a:off x="3165763" y="5801244"/>
              <a:ext cx="3713019" cy="0"/>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9" name="표 2">
            <a:extLst>
              <a:ext uri="{FF2B5EF4-FFF2-40B4-BE49-F238E27FC236}">
                <a16:creationId xmlns:a16="http://schemas.microsoft.com/office/drawing/2014/main" id="{B65DB507-1695-4FAC-A073-BC8B304DB3FE}"/>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8" name="21페이지">
            <a:hlinkClick r:id="" action="ppaction://media"/>
            <a:extLst>
              <a:ext uri="{FF2B5EF4-FFF2-40B4-BE49-F238E27FC236}">
                <a16:creationId xmlns:a16="http://schemas.microsoft.com/office/drawing/2014/main" id="{EB167484-27FE-4E3C-BAC8-6DBE7217B53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38175" y="3292475"/>
            <a:ext cx="406400" cy="406400"/>
          </a:xfrm>
          <a:prstGeom prst="rect">
            <a:avLst/>
          </a:prstGeom>
        </p:spPr>
      </p:pic>
    </p:spTree>
    <p:extLst>
      <p:ext uri="{BB962C8B-B14F-4D97-AF65-F5344CB8AC3E}">
        <p14:creationId xmlns:p14="http://schemas.microsoft.com/office/powerpoint/2010/main" val="337169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44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7BED85-2B89-4A8A-B223-8B76CBD850D0}"/>
              </a:ext>
            </a:extLst>
          </p:cNvPr>
          <p:cNvSpPr txBox="1"/>
          <p:nvPr/>
        </p:nvSpPr>
        <p:spPr>
          <a:xfrm>
            <a:off x="2707753" y="1104063"/>
            <a:ext cx="6796732"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그 중에서 상위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10</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개의 라이선스가 전체의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93%</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를 차지하고 있습니다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4" name="표 3">
            <a:extLst>
              <a:ext uri="{FF2B5EF4-FFF2-40B4-BE49-F238E27FC236}">
                <a16:creationId xmlns:a16="http://schemas.microsoft.com/office/drawing/2014/main" id="{4452DB98-7131-48DB-880D-3BAD29449174}"/>
              </a:ext>
            </a:extLst>
          </p:cNvPr>
          <p:cNvGraphicFramePr>
            <a:graphicFrameLocks noGrp="1"/>
          </p:cNvGraphicFramePr>
          <p:nvPr>
            <p:extLst>
              <p:ext uri="{D42A27DB-BD31-4B8C-83A1-F6EECF244321}">
                <p14:modId xmlns:p14="http://schemas.microsoft.com/office/powerpoint/2010/main" val="356385443"/>
              </p:ext>
            </p:extLst>
          </p:nvPr>
        </p:nvGraphicFramePr>
        <p:xfrm>
          <a:off x="1045026" y="1593698"/>
          <a:ext cx="10118686" cy="4641048"/>
        </p:xfrm>
        <a:graphic>
          <a:graphicData uri="http://schemas.openxmlformats.org/drawingml/2006/table">
            <a:tbl>
              <a:tblPr/>
              <a:tblGrid>
                <a:gridCol w="572756">
                  <a:extLst>
                    <a:ext uri="{9D8B030D-6E8A-4147-A177-3AD203B41FA5}">
                      <a16:colId xmlns:a16="http://schemas.microsoft.com/office/drawing/2014/main" val="799873490"/>
                    </a:ext>
                  </a:extLst>
                </a:gridCol>
                <a:gridCol w="5637125">
                  <a:extLst>
                    <a:ext uri="{9D8B030D-6E8A-4147-A177-3AD203B41FA5}">
                      <a16:colId xmlns:a16="http://schemas.microsoft.com/office/drawing/2014/main" val="2513949922"/>
                    </a:ext>
                  </a:extLst>
                </a:gridCol>
                <a:gridCol w="1302935">
                  <a:extLst>
                    <a:ext uri="{9D8B030D-6E8A-4147-A177-3AD203B41FA5}">
                      <a16:colId xmlns:a16="http://schemas.microsoft.com/office/drawing/2014/main" val="1844251480"/>
                    </a:ext>
                  </a:extLst>
                </a:gridCol>
                <a:gridCol w="1302935">
                  <a:extLst>
                    <a:ext uri="{9D8B030D-6E8A-4147-A177-3AD203B41FA5}">
                      <a16:colId xmlns:a16="http://schemas.microsoft.com/office/drawing/2014/main" val="2237219994"/>
                    </a:ext>
                  </a:extLst>
                </a:gridCol>
                <a:gridCol w="1302935">
                  <a:extLst>
                    <a:ext uri="{9D8B030D-6E8A-4147-A177-3AD203B41FA5}">
                      <a16:colId xmlns:a16="http://schemas.microsoft.com/office/drawing/2014/main" val="1575845161"/>
                    </a:ext>
                  </a:extLst>
                </a:gridCol>
              </a:tblGrid>
              <a:tr h="398320">
                <a:tc>
                  <a:txBody>
                    <a:bodyPr/>
                    <a:lstStyle/>
                    <a:p>
                      <a:pPr algn="ctr" latinLnBrk="0">
                        <a:spcAft>
                          <a:spcPts val="0"/>
                        </a:spcAft>
                      </a:pP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순위</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mn-cs"/>
                        </a:rPr>
                        <a:t>라이선스 명</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en-US" alt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2018</a:t>
                      </a: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년</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en-US" alt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2019</a:t>
                      </a: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년</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리스크</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82714966"/>
                  </a:ext>
                </a:extLst>
              </a:tr>
              <a:tr h="398320">
                <a:tc>
                  <a:txBody>
                    <a:bodyPr/>
                    <a:lstStyle/>
                    <a:p>
                      <a:pPr algn="ctr" latinLnBrk="1">
                        <a:spcAft>
                          <a:spcPts val="0"/>
                        </a:spcAft>
                      </a:pPr>
                      <a:r>
                        <a:rPr 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1</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MIT License</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38%</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32%</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46194531"/>
                  </a:ext>
                </a:extLst>
              </a:tr>
              <a:tr h="396643">
                <a:tc>
                  <a:txBody>
                    <a:bodyPr/>
                    <a:lstStyle/>
                    <a:p>
                      <a:pPr algn="ctr" latinLnBrk="1">
                        <a:spcAft>
                          <a:spcPts val="0"/>
                        </a:spcAft>
                      </a:pPr>
                      <a:r>
                        <a:rPr 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2</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General Public License v2.0 (GPL 2.0)</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14%</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18%</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sz="1400" kern="100"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21953669"/>
                  </a:ext>
                </a:extLst>
              </a:tr>
              <a:tr h="383085">
                <a:tc>
                  <a:txBody>
                    <a:bodyPr/>
                    <a:lstStyle/>
                    <a:p>
                      <a:pPr algn="ctr" latinLnBrk="1">
                        <a:spcAft>
                          <a:spcPts val="0"/>
                        </a:spcAft>
                      </a:pPr>
                      <a:r>
                        <a:rPr 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3</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Apache License 2.0</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13%</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14%</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214308"/>
                  </a:ext>
                </a:extLst>
              </a:tr>
              <a:tr h="383085">
                <a:tc>
                  <a:txBody>
                    <a:bodyPr/>
                    <a:lstStyle/>
                    <a:p>
                      <a:pPr algn="ctr" latinLnBrk="1">
                        <a:spcAft>
                          <a:spcPts val="0"/>
                        </a:spcAft>
                      </a:pPr>
                      <a:r>
                        <a:rPr 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4</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General Public License v3.0 (GPL 3.0)</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7&amp;</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altLang="ko-KR" sz="1400" kern="100"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2143521"/>
                  </a:ext>
                </a:extLst>
              </a:tr>
              <a:tr h="383085">
                <a:tc>
                  <a:txBody>
                    <a:bodyPr/>
                    <a:lstStyle/>
                    <a:p>
                      <a:pPr algn="ctr" latinLnBrk="1">
                        <a:spcAft>
                          <a:spcPts val="0"/>
                        </a:spcAft>
                      </a:pPr>
                      <a:r>
                        <a:rPr lang="en-US" alt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5</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indent="0" algn="just" defTabSz="914377" rtl="0" eaLnBrk="1" fontAlgn="auto" latinLnBrk="1" hangingPunct="1">
                        <a:lnSpc>
                          <a:spcPct val="100000"/>
                        </a:lnSpc>
                        <a:spcBef>
                          <a:spcPts val="0"/>
                        </a:spcBef>
                        <a:spcAft>
                          <a:spcPts val="0"/>
                        </a:spcAft>
                        <a:buClrTx/>
                        <a:buSzTx/>
                        <a:buFontTx/>
                        <a:buNone/>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BSD 3-Clause License (BSD 3-clause “New” or ”Revised” License) </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5%</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33065325"/>
                  </a:ext>
                </a:extLst>
              </a:tr>
              <a:tr h="383085">
                <a:tc>
                  <a:txBody>
                    <a:bodyPr/>
                    <a:lstStyle/>
                    <a:p>
                      <a:pPr algn="ctr" latinLnBrk="1">
                        <a:spcAft>
                          <a:spcPts val="0"/>
                        </a:spcAft>
                      </a:pPr>
                      <a:r>
                        <a:rPr lang="en-US" alt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Internet Systems Consortium License (ISC License)</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5%</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1108473"/>
                  </a:ext>
                </a:extLst>
              </a:tr>
              <a:tr h="383085">
                <a:tc>
                  <a:txBody>
                    <a:bodyPr/>
                    <a:lstStyle/>
                    <a:p>
                      <a:pPr algn="ctr" latinLnBrk="1">
                        <a:spcAft>
                          <a:spcPts val="0"/>
                        </a:spcAft>
                      </a:pPr>
                      <a:r>
                        <a:rPr 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7</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Artistic License</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4%</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Medium</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54750633"/>
                  </a:ext>
                </a:extLst>
              </a:tr>
              <a:tr h="383085">
                <a:tc>
                  <a:txBody>
                    <a:bodyPr/>
                    <a:lstStyle/>
                    <a:p>
                      <a:pPr algn="ctr" latinLnBrk="1">
                        <a:spcAft>
                          <a:spcPts val="0"/>
                        </a:spcAft>
                      </a:pPr>
                      <a:r>
                        <a:rPr 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8</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v2.1 (LGPL 2.1)</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4%</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altLang="ko-KR" sz="1400" kern="100"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90051925"/>
                  </a:ext>
                </a:extLst>
              </a:tr>
              <a:tr h="383085">
                <a:tc>
                  <a:txBody>
                    <a:bodyPr/>
                    <a:lstStyle/>
                    <a:p>
                      <a:pPr algn="ctr" latinLnBrk="1">
                        <a:spcAft>
                          <a:spcPts val="0"/>
                        </a:spcAft>
                      </a:pPr>
                      <a:r>
                        <a:rPr 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9</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v3.0 (LGPL 3.0)</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2%</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altLang="ko-KR" sz="1400" kern="100"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53005158"/>
                  </a:ext>
                </a:extLst>
              </a:tr>
              <a:tr h="383085">
                <a:tc>
                  <a:txBody>
                    <a:bodyPr/>
                    <a:lstStyle/>
                    <a:p>
                      <a:pPr algn="ctr" latinLnBrk="1">
                        <a:spcAft>
                          <a:spcPts val="0"/>
                        </a:spcAft>
                      </a:pPr>
                      <a:r>
                        <a:rPr 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10</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Eclipse Public License (EPL)</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Medium</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39524361"/>
                  </a:ext>
                </a:extLst>
              </a:tr>
              <a:tr h="383085">
                <a:tc>
                  <a:txBody>
                    <a:bodyPr/>
                    <a:lstStyle/>
                    <a:p>
                      <a:pPr algn="ctr" latinLnBrk="0">
                        <a:spcAft>
                          <a:spcPts val="0"/>
                        </a:spcAft>
                      </a:pP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기타</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latinLnBrk="0">
                        <a:spcAft>
                          <a:spcPts val="0"/>
                        </a:spcAft>
                      </a:pPr>
                      <a:r>
                        <a:rPr lang="en-US" alt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GNU Affero General Public License (AGPL)</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0">
                        <a:spcAft>
                          <a:spcPts val="0"/>
                        </a:spcAft>
                      </a:pPr>
                      <a:r>
                        <a:rPr lang="en-US" alt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1% </a:t>
                      </a: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미만</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0">
                        <a:spcAft>
                          <a:spcPts val="0"/>
                        </a:spcAft>
                      </a:pPr>
                      <a:r>
                        <a:rPr lang="en-US" alt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1% </a:t>
                      </a: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미만</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0">
                        <a:spcAft>
                          <a:spcPts val="0"/>
                        </a:spcAft>
                      </a:pPr>
                      <a:r>
                        <a:rPr lang="en-US" altLang="ko-KR" sz="1400" b="1"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굴림" panose="020B0600000101010101" pitchFamily="50" charset="-127"/>
                        </a:rPr>
                        <a:t>Very High</a:t>
                      </a:r>
                      <a:endParaRPr lang="ko-KR" sz="1400" b="1" spc="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41058989"/>
                  </a:ext>
                </a:extLst>
              </a:tr>
            </a:tbl>
          </a:graphicData>
        </a:graphic>
      </p:graphicFrame>
      <p:sp>
        <p:nvSpPr>
          <p:cNvPr id="5" name="TextBox 4">
            <a:extLst>
              <a:ext uri="{FF2B5EF4-FFF2-40B4-BE49-F238E27FC236}">
                <a16:creationId xmlns:a16="http://schemas.microsoft.com/office/drawing/2014/main" id="{69BE7AE5-0E87-495E-9380-22A179B26E03}"/>
              </a:ext>
            </a:extLst>
          </p:cNvPr>
          <p:cNvSpPr txBox="1"/>
          <p:nvPr/>
        </p:nvSpPr>
        <p:spPr>
          <a:xfrm>
            <a:off x="8660219" y="6214650"/>
            <a:ext cx="2625591" cy="301173"/>
          </a:xfrm>
          <a:prstGeom prst="rect">
            <a:avLst/>
          </a:prstGeom>
          <a:noFill/>
        </p:spPr>
        <p:txBody>
          <a:bodyPr wrap="none">
            <a:spAutoFit/>
          </a:bodyPr>
          <a:lstStyle/>
          <a:p>
            <a:pPr>
              <a:lnSpc>
                <a:spcPct val="120000"/>
              </a:lnSpc>
            </a:pPr>
            <a:r>
              <a:rPr lang="en-US" altLang="ko-KR" sz="12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2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a:t>
            </a:r>
            <a:r>
              <a:rPr lang="en-US" altLang="ko-KR" sz="12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BlackDuck Knowledge Base, 2019)</a:t>
            </a:r>
          </a:p>
        </p:txBody>
      </p:sp>
      <p:graphicFrame>
        <p:nvGraphicFramePr>
          <p:cNvPr id="8" name="표 2">
            <a:extLst>
              <a:ext uri="{FF2B5EF4-FFF2-40B4-BE49-F238E27FC236}">
                <a16:creationId xmlns:a16="http://schemas.microsoft.com/office/drawing/2014/main" id="{20356BCF-609A-4C96-A19E-E2C9DCA21F6D}"/>
              </a:ext>
            </a:extLst>
          </p:cNvPr>
          <p:cNvGraphicFramePr>
            <a:graphicFrameLocks noGrp="1"/>
          </p:cNvGraphicFramePr>
          <p:nvPr>
            <p:extLst>
              <p:ext uri="{D42A27DB-BD31-4B8C-83A1-F6EECF244321}">
                <p14:modId xmlns:p14="http://schemas.microsoft.com/office/powerpoint/2010/main" val="429203960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6" name="22페이지">
            <a:hlinkClick r:id="" action="ppaction://media"/>
            <a:extLst>
              <a:ext uri="{FF2B5EF4-FFF2-40B4-BE49-F238E27FC236}">
                <a16:creationId xmlns:a16="http://schemas.microsoft.com/office/drawing/2014/main" id="{08BED5F0-7167-4881-88DC-4180998B3F1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06425" y="3222625"/>
            <a:ext cx="406400" cy="406400"/>
          </a:xfrm>
          <a:prstGeom prst="rect">
            <a:avLst/>
          </a:prstGeom>
        </p:spPr>
      </p:pic>
    </p:spTree>
    <p:extLst>
      <p:ext uri="{BB962C8B-B14F-4D97-AF65-F5344CB8AC3E}">
        <p14:creationId xmlns:p14="http://schemas.microsoft.com/office/powerpoint/2010/main" val="239200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797625-867E-4E79-AF19-E30883823ABA}"/>
              </a:ext>
            </a:extLst>
          </p:cNvPr>
          <p:cNvSpPr txBox="1"/>
          <p:nvPr/>
        </p:nvSpPr>
        <p:spPr>
          <a:xfrm>
            <a:off x="2640931" y="1104063"/>
            <a:ext cx="6930422"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소스코드</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공개의무 강도에 따라</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크게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Permissive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라이선스와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라이선스로 구분할 수 있습니다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3" name="모서리가 둥근 직사각형 17">
            <a:extLst>
              <a:ext uri="{FF2B5EF4-FFF2-40B4-BE49-F238E27FC236}">
                <a16:creationId xmlns:a16="http://schemas.microsoft.com/office/drawing/2014/main" id="{929FCAC8-D5A5-4D29-A961-14ABE8A273E1}"/>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chemeClr val="tx1"/>
                </a:solidFill>
                <a:latin typeface="나눔스퀘어 Bold" panose="020B0600000101010101" pitchFamily="50" charset="-127"/>
                <a:ea typeface="나눔스퀘어 Bold" panose="020B0600000101010101" pitchFamily="50" charset="-127"/>
              </a:rPr>
              <a:t>Permissive </a:t>
            </a:r>
            <a:r>
              <a:rPr lang="ko-KR" altLang="en-US" sz="1600" b="1" spc="-100">
                <a:solidFill>
                  <a:schemeClr val="tx1"/>
                </a:solidFill>
                <a:latin typeface="나눔스퀘어 Bold" panose="020B0600000101010101" pitchFamily="50" charset="-127"/>
                <a:ea typeface="나눔스퀘어 Bold" panose="020B0600000101010101" pitchFamily="50" charset="-127"/>
              </a:rPr>
              <a:t>라이선스</a:t>
            </a:r>
          </a:p>
        </p:txBody>
      </p:sp>
      <p:sp>
        <p:nvSpPr>
          <p:cNvPr id="4" name="모서리가 둥근 직사각형 19">
            <a:extLst>
              <a:ext uri="{FF2B5EF4-FFF2-40B4-BE49-F238E27FC236}">
                <a16:creationId xmlns:a16="http://schemas.microsoft.com/office/drawing/2014/main" id="{34EF2000-C274-4D4A-BC65-F53F5A78FC44}"/>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chemeClr val="tx1"/>
                </a:solidFill>
                <a:latin typeface="나눔스퀘어 Bold" panose="020B0600000101010101" pitchFamily="50" charset="-127"/>
                <a:ea typeface="나눔스퀘어 Bold" panose="020B0600000101010101" pitchFamily="50" charset="-127"/>
              </a:rPr>
              <a:t>Copyleft </a:t>
            </a:r>
            <a:r>
              <a:rPr lang="ko-KR" altLang="en-US" sz="1600" b="1" spc="-100">
                <a:solidFill>
                  <a:schemeClr val="tx1"/>
                </a:solidFill>
                <a:latin typeface="나눔스퀘어 Bold" panose="020B0600000101010101" pitchFamily="50" charset="-127"/>
                <a:ea typeface="나눔스퀘어 Bold" panose="020B0600000101010101" pitchFamily="50" charset="-127"/>
              </a:rPr>
              <a:t>라이선스</a:t>
            </a:r>
          </a:p>
        </p:txBody>
      </p:sp>
      <p:sp>
        <p:nvSpPr>
          <p:cNvPr id="14" name="모서리가 둥근 직사각형 23">
            <a:extLst>
              <a:ext uri="{FF2B5EF4-FFF2-40B4-BE49-F238E27FC236}">
                <a16:creationId xmlns:a16="http://schemas.microsoft.com/office/drawing/2014/main" id="{88A0A4B1-800D-47F2-9BFC-8AA2EB1DB155}"/>
              </a:ext>
            </a:extLst>
          </p:cNvPr>
          <p:cNvSpPr/>
          <p:nvPr/>
        </p:nvSpPr>
        <p:spPr>
          <a:xfrm>
            <a:off x="4239716" y="3238500"/>
            <a:ext cx="3723184" cy="953593"/>
          </a:xfrm>
          <a:prstGeom prst="roundRect">
            <a:avLst>
              <a:gd name="adj" fmla="val 50000"/>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ko-KR" sz="1200" spc="-8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7" name="타원 16">
            <a:extLst>
              <a:ext uri="{FF2B5EF4-FFF2-40B4-BE49-F238E27FC236}">
                <a16:creationId xmlns:a16="http://schemas.microsoft.com/office/drawing/2014/main" id="{B7A03FE9-A8E0-4360-A438-241E0BAC9E62}"/>
              </a:ext>
            </a:extLst>
          </p:cNvPr>
          <p:cNvSpPr/>
          <p:nvPr/>
        </p:nvSpPr>
        <p:spPr>
          <a:xfrm>
            <a:off x="5093258" y="3322154"/>
            <a:ext cx="786284" cy="7862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pic>
        <p:nvPicPr>
          <p:cNvPr id="18" name="그림 17">
            <a:extLst>
              <a:ext uri="{FF2B5EF4-FFF2-40B4-BE49-F238E27FC236}">
                <a16:creationId xmlns:a16="http://schemas.microsoft.com/office/drawing/2014/main" id="{80A3F425-899F-4650-85F8-023B5F9FFF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4824" y="3825036"/>
            <a:ext cx="2451379" cy="2147491"/>
          </a:xfrm>
          <a:prstGeom prst="rect">
            <a:avLst/>
          </a:prstGeom>
        </p:spPr>
      </p:pic>
      <p:sp>
        <p:nvSpPr>
          <p:cNvPr id="19" name="TextBox 18">
            <a:extLst>
              <a:ext uri="{FF2B5EF4-FFF2-40B4-BE49-F238E27FC236}">
                <a16:creationId xmlns:a16="http://schemas.microsoft.com/office/drawing/2014/main" id="{95F165DE-CEEC-4A3F-B350-48AB950ABB51}"/>
              </a:ext>
            </a:extLst>
          </p:cNvPr>
          <p:cNvSpPr txBox="1"/>
          <p:nvPr/>
        </p:nvSpPr>
        <p:spPr>
          <a:xfrm>
            <a:off x="2642943" y="4284224"/>
            <a:ext cx="1171796" cy="348044"/>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Easy</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Mode</a:t>
            </a:r>
          </a:p>
        </p:txBody>
      </p:sp>
      <p:sp>
        <p:nvSpPr>
          <p:cNvPr id="20" name="TextBox 19">
            <a:extLst>
              <a:ext uri="{FF2B5EF4-FFF2-40B4-BE49-F238E27FC236}">
                <a16:creationId xmlns:a16="http://schemas.microsoft.com/office/drawing/2014/main" id="{8229D947-4A0C-455A-9B2C-442BFA609118}"/>
              </a:ext>
            </a:extLst>
          </p:cNvPr>
          <p:cNvSpPr txBox="1"/>
          <p:nvPr/>
        </p:nvSpPr>
        <p:spPr>
          <a:xfrm>
            <a:off x="8377042" y="4284224"/>
            <a:ext cx="1193468" cy="348044"/>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Hard</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Mode</a:t>
            </a:r>
          </a:p>
        </p:txBody>
      </p:sp>
      <p:pic>
        <p:nvPicPr>
          <p:cNvPr id="7" name="Picture 2">
            <a:extLst>
              <a:ext uri="{FF2B5EF4-FFF2-40B4-BE49-F238E27FC236}">
                <a16:creationId xmlns:a16="http://schemas.microsoft.com/office/drawing/2014/main" id="{D65EAD19-E1F0-4349-911D-1E4EBC8A37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3884" y="2944050"/>
            <a:ext cx="1296763" cy="12967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2A02479-9622-49D3-9027-98140E25CE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2488" y="2779475"/>
            <a:ext cx="1719578" cy="1458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3BC308A-520F-4D08-87B9-1026A3C1074D}"/>
              </a:ext>
            </a:extLst>
          </p:cNvPr>
          <p:cNvSpPr txBox="1"/>
          <p:nvPr/>
        </p:nvSpPr>
        <p:spPr>
          <a:xfrm>
            <a:off x="340793" y="6096604"/>
            <a:ext cx="2348400" cy="208840"/>
          </a:xfrm>
          <a:prstGeom prst="rect">
            <a:avLst/>
          </a:prstGeom>
          <a:noFill/>
        </p:spPr>
        <p:txBody>
          <a:bodyPr wrap="none" lIns="0" tIns="0" rIns="0" bIns="0" rtlCol="0" anchor="t">
            <a:spAutoFit/>
          </a:bodyPr>
          <a:lstStyle/>
          <a:p>
            <a:pPr>
              <a:lnSpc>
                <a:spcPct val="120000"/>
              </a:lnSpc>
            </a:pPr>
            <a:r>
              <a:rPr lang="en-US" altLang="ko-KR" sz="12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이미지 출처</a:t>
            </a:r>
            <a:r>
              <a:rPr lang="en-US" altLang="ko-KR" sz="12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나무위키 </a:t>
            </a:r>
            <a:r>
              <a:rPr lang="en-US" altLang="ko-KR" sz="12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Geometry Dash ]</a:t>
            </a:r>
            <a:endParaRPr lang="en-US" altLang="ko-KR" sz="12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graphicFrame>
        <p:nvGraphicFramePr>
          <p:cNvPr id="15" name="표 2">
            <a:extLst>
              <a:ext uri="{FF2B5EF4-FFF2-40B4-BE49-F238E27FC236}">
                <a16:creationId xmlns:a16="http://schemas.microsoft.com/office/drawing/2014/main" id="{2A717A32-D14F-4526-B82C-0A92BD80486B}"/>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9" name="23페이지">
            <a:hlinkClick r:id="" action="ppaction://media"/>
            <a:extLst>
              <a:ext uri="{FF2B5EF4-FFF2-40B4-BE49-F238E27FC236}">
                <a16:creationId xmlns:a16="http://schemas.microsoft.com/office/drawing/2014/main" id="{1A35A50A-4299-47EE-9450-9FF8057DDF2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82625" y="3197225"/>
            <a:ext cx="406400" cy="406400"/>
          </a:xfrm>
          <a:prstGeom prst="rect">
            <a:avLst/>
          </a:prstGeom>
        </p:spPr>
      </p:pic>
    </p:spTree>
    <p:extLst>
      <p:ext uri="{BB962C8B-B14F-4D97-AF65-F5344CB8AC3E}">
        <p14:creationId xmlns:p14="http://schemas.microsoft.com/office/powerpoint/2010/main" val="178331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9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A56EAE-26BC-47F6-A1CE-3B2D4792C246}"/>
              </a:ext>
            </a:extLst>
          </p:cNvPr>
          <p:cNvSpPr txBox="1"/>
          <p:nvPr/>
        </p:nvSpPr>
        <p:spPr>
          <a:xfrm>
            <a:off x="1519146" y="1104063"/>
            <a:ext cx="9173986" cy="717376"/>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Permissive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의무사항이 많지 않아서 상대적으로 준수하기가 쉬운 라이선스입니다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일반적으로 저작권 표시</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라이선스 고지 등의 고지 의무만 준수하면 됩니다</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grpSp>
        <p:nvGrpSpPr>
          <p:cNvPr id="3" name="그룹 2">
            <a:extLst>
              <a:ext uri="{FF2B5EF4-FFF2-40B4-BE49-F238E27FC236}">
                <a16:creationId xmlns:a16="http://schemas.microsoft.com/office/drawing/2014/main" id="{6DEDE50C-6654-4FED-9231-C1D45430DDDA}"/>
              </a:ext>
            </a:extLst>
          </p:cNvPr>
          <p:cNvGrpSpPr/>
          <p:nvPr/>
        </p:nvGrpSpPr>
        <p:grpSpPr>
          <a:xfrm>
            <a:off x="2450193" y="2806462"/>
            <a:ext cx="2125869" cy="1485935"/>
            <a:chOff x="1697477" y="2613048"/>
            <a:chExt cx="1808920" cy="1264395"/>
          </a:xfrm>
        </p:grpSpPr>
        <p:sp>
          <p:nvSpPr>
            <p:cNvPr id="4" name="모서리가 둥근 직사각형 1">
              <a:extLst>
                <a:ext uri="{FF2B5EF4-FFF2-40B4-BE49-F238E27FC236}">
                  <a16:creationId xmlns:a16="http://schemas.microsoft.com/office/drawing/2014/main" id="{C9479F03-1CA4-4AC7-A246-3459A655B6D4}"/>
                </a:ext>
              </a:extLst>
            </p:cNvPr>
            <p:cNvSpPr/>
            <p:nvPr/>
          </p:nvSpPr>
          <p:spPr>
            <a:xfrm>
              <a:off x="1697477"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5" name="Picture 8" descr="MIT License - Wikipedia">
              <a:extLst>
                <a:ext uri="{FF2B5EF4-FFF2-40B4-BE49-F238E27FC236}">
                  <a16:creationId xmlns:a16="http://schemas.microsoft.com/office/drawing/2014/main" id="{7B3890B2-673D-461C-9551-F105C934DC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5263" y="2970021"/>
              <a:ext cx="1173347" cy="608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a:extLst>
              <a:ext uri="{FF2B5EF4-FFF2-40B4-BE49-F238E27FC236}">
                <a16:creationId xmlns:a16="http://schemas.microsoft.com/office/drawing/2014/main" id="{410E5672-3DEF-40A5-A18C-8B5E4E101B6F}"/>
              </a:ext>
            </a:extLst>
          </p:cNvPr>
          <p:cNvGrpSpPr/>
          <p:nvPr/>
        </p:nvGrpSpPr>
        <p:grpSpPr>
          <a:xfrm>
            <a:off x="5039796" y="2806462"/>
            <a:ext cx="2125869" cy="1485935"/>
            <a:chOff x="4287080" y="2613048"/>
            <a:chExt cx="1808920" cy="1264395"/>
          </a:xfrm>
        </p:grpSpPr>
        <p:sp>
          <p:nvSpPr>
            <p:cNvPr id="7" name="모서리가 둥근 직사각형 1">
              <a:extLst>
                <a:ext uri="{FF2B5EF4-FFF2-40B4-BE49-F238E27FC236}">
                  <a16:creationId xmlns:a16="http://schemas.microsoft.com/office/drawing/2014/main" id="{203E104F-E3A8-4F92-BF65-7166E108D46D}"/>
                </a:ext>
              </a:extLst>
            </p:cNvPr>
            <p:cNvSpPr/>
            <p:nvPr/>
          </p:nvSpPr>
          <p:spPr>
            <a:xfrm>
              <a:off x="4287080"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8" name="Picture 4" descr="Apache License">
              <a:extLst>
                <a:ext uri="{FF2B5EF4-FFF2-40B4-BE49-F238E27FC236}">
                  <a16:creationId xmlns:a16="http://schemas.microsoft.com/office/drawing/2014/main" id="{CEA7FCC7-D175-46C4-9A01-AD745B3089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9540" y="2711546"/>
              <a:ext cx="1263999" cy="1124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그룹 8">
            <a:extLst>
              <a:ext uri="{FF2B5EF4-FFF2-40B4-BE49-F238E27FC236}">
                <a16:creationId xmlns:a16="http://schemas.microsoft.com/office/drawing/2014/main" id="{47084C22-E613-4AD3-9AFC-1DDB04A3157B}"/>
              </a:ext>
            </a:extLst>
          </p:cNvPr>
          <p:cNvGrpSpPr/>
          <p:nvPr/>
        </p:nvGrpSpPr>
        <p:grpSpPr>
          <a:xfrm>
            <a:off x="7629401" y="2806462"/>
            <a:ext cx="2125869" cy="1485935"/>
            <a:chOff x="7216711" y="1653856"/>
            <a:chExt cx="1808920" cy="1264395"/>
          </a:xfrm>
        </p:grpSpPr>
        <p:sp>
          <p:nvSpPr>
            <p:cNvPr id="10" name="모서리가 둥근 직사각형 1">
              <a:extLst>
                <a:ext uri="{FF2B5EF4-FFF2-40B4-BE49-F238E27FC236}">
                  <a16:creationId xmlns:a16="http://schemas.microsoft.com/office/drawing/2014/main" id="{511ABE87-E387-4077-8A0C-8E54106EC9FE}"/>
                </a:ext>
              </a:extLst>
            </p:cNvPr>
            <p:cNvSpPr/>
            <p:nvPr/>
          </p:nvSpPr>
          <p:spPr>
            <a:xfrm>
              <a:off x="7216711" y="1653856"/>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1" name="Picture 6" descr="BSD licenses - Wikiwand">
              <a:extLst>
                <a:ext uri="{FF2B5EF4-FFF2-40B4-BE49-F238E27FC236}">
                  <a16:creationId xmlns:a16="http://schemas.microsoft.com/office/drawing/2014/main" id="{166707F0-3DAD-4F48-AC03-1EA0964934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5142" y="1980403"/>
              <a:ext cx="1312058" cy="61129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4" name="표 2">
            <a:extLst>
              <a:ext uri="{FF2B5EF4-FFF2-40B4-BE49-F238E27FC236}">
                <a16:creationId xmlns:a16="http://schemas.microsoft.com/office/drawing/2014/main" id="{F05C54A6-2A6C-4E17-84AA-1E40097C2F27}"/>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13" name="24페이지">
            <a:hlinkClick r:id="" action="ppaction://media"/>
            <a:extLst>
              <a:ext uri="{FF2B5EF4-FFF2-40B4-BE49-F238E27FC236}">
                <a16:creationId xmlns:a16="http://schemas.microsoft.com/office/drawing/2014/main" id="{CB415471-F425-4480-8906-F25652C6CDD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04825" y="3197225"/>
            <a:ext cx="406400" cy="406400"/>
          </a:xfrm>
          <a:prstGeom prst="rect">
            <a:avLst/>
          </a:prstGeom>
        </p:spPr>
      </p:pic>
    </p:spTree>
    <p:extLst>
      <p:ext uri="{BB962C8B-B14F-4D97-AF65-F5344CB8AC3E}">
        <p14:creationId xmlns:p14="http://schemas.microsoft.com/office/powerpoint/2010/main" val="276429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6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ADFE4F-B929-4D2D-98AE-1EDDD73294A8}"/>
              </a:ext>
            </a:extLst>
          </p:cNvPr>
          <p:cNvSpPr txBox="1"/>
          <p:nvPr/>
        </p:nvSpPr>
        <p:spPr>
          <a:xfrm>
            <a:off x="4333014" y="1499996"/>
            <a:ext cx="5333191" cy="978025"/>
          </a:xfrm>
          <a:prstGeom prst="rect">
            <a:avLst/>
          </a:prstGeom>
          <a:noFill/>
        </p:spPr>
        <p:txBody>
          <a:bodyPr wrap="none" lIns="0" tIns="0" rIns="0" bIns="0" rtlCol="0" anchor="ctr">
            <a:spAutoFit/>
          </a:bodyPr>
          <a:lstStyle/>
          <a:p>
            <a:pPr marL="342900" indent="-342900">
              <a:lnSpc>
                <a:spcPct val="120000"/>
              </a:lnSpc>
              <a:buFont typeface="Arial" panose="020B0604020202020204" pitchFamily="34" charset="0"/>
              <a:buChar char="•"/>
            </a:pP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MIT</a:t>
            </a: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에서 해당 대학의 공학도들을 돕기 위해 개발한 라이선스</a:t>
            </a:r>
            <a:endPar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및 저작권 명시 </a:t>
            </a: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고지문</a:t>
            </a: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예</a:t>
            </a: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Bootstrap, Angular.js, X-Windows </a:t>
            </a:r>
            <a:endPar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5" name="TextBox 4">
            <a:extLst>
              <a:ext uri="{FF2B5EF4-FFF2-40B4-BE49-F238E27FC236}">
                <a16:creationId xmlns:a16="http://schemas.microsoft.com/office/drawing/2014/main" id="{D3A1E2F5-B4F3-4D98-9E96-32BA7ECF4B28}"/>
              </a:ext>
            </a:extLst>
          </p:cNvPr>
          <p:cNvSpPr txBox="1"/>
          <p:nvPr/>
        </p:nvSpPr>
        <p:spPr>
          <a:xfrm>
            <a:off x="4333014" y="2908164"/>
            <a:ext cx="5552802" cy="1310423"/>
          </a:xfrm>
          <a:prstGeom prst="rect">
            <a:avLst/>
          </a:prstGeom>
          <a:noFill/>
        </p:spPr>
        <p:txBody>
          <a:bodyPr wrap="none" lIns="0" tIns="0" rIns="0" bIns="0" rtlCol="0" anchor="ctr">
            <a:spAutoFit/>
          </a:bodyPr>
          <a:lstStyle/>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아파치</a:t>
            </a: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재단의 모든 소프트웨어에 적용되는 라이선스</a:t>
            </a:r>
            <a:endPar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BSD </a:t>
            </a: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의무사항 </a:t>
            </a:r>
            <a:endPar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특허 보복 조항  </a:t>
            </a: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GPL 2.0</a:t>
            </a:r>
            <a:r>
              <a:rPr lang="ko-KR" altLang="en-US"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으로</a:t>
            </a:r>
            <a:r>
              <a:rPr lang="en-US" altLang="ko-KR"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배포되는 코드와는 결합 불가능</a:t>
            </a:r>
            <a:endParaRPr lang="en-US" altLang="ko-KR"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예</a:t>
            </a: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Android, Hadoop</a:t>
            </a:r>
            <a:endPar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CA2B8467-5168-4410-AF30-1CA363EAD0F1}"/>
              </a:ext>
            </a:extLst>
          </p:cNvPr>
          <p:cNvSpPr txBox="1"/>
          <p:nvPr/>
        </p:nvSpPr>
        <p:spPr>
          <a:xfrm>
            <a:off x="4333014" y="4648730"/>
            <a:ext cx="5818901" cy="978025"/>
          </a:xfrm>
          <a:prstGeom prst="rect">
            <a:avLst/>
          </a:prstGeom>
          <a:noFill/>
        </p:spPr>
        <p:txBody>
          <a:bodyPr wrap="none" lIns="0" tIns="0" rIns="0" bIns="0" rtlCol="0" anchor="ctr">
            <a:spAutoFit/>
          </a:bodyPr>
          <a:lstStyle/>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소스코드를 공개하지 않아도 되는 대표적인 라이선스</a:t>
            </a:r>
            <a:endPar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 명시 </a:t>
            </a: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고지문</a:t>
            </a: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저작권자 동의 없이 저작권자 이름 사용 제한</a:t>
            </a:r>
            <a:endPar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예</a:t>
            </a: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Nginx</a:t>
            </a:r>
            <a:endPar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pSp>
        <p:nvGrpSpPr>
          <p:cNvPr id="9" name="그룹 8">
            <a:extLst>
              <a:ext uri="{FF2B5EF4-FFF2-40B4-BE49-F238E27FC236}">
                <a16:creationId xmlns:a16="http://schemas.microsoft.com/office/drawing/2014/main" id="{DD441FDA-727C-4D47-982E-CA284E1C083B}"/>
              </a:ext>
            </a:extLst>
          </p:cNvPr>
          <p:cNvGrpSpPr/>
          <p:nvPr/>
        </p:nvGrpSpPr>
        <p:grpSpPr>
          <a:xfrm>
            <a:off x="2118593" y="1322179"/>
            <a:ext cx="1890698" cy="1321556"/>
            <a:chOff x="1697477" y="2613048"/>
            <a:chExt cx="1808920" cy="1264395"/>
          </a:xfrm>
        </p:grpSpPr>
        <p:sp>
          <p:nvSpPr>
            <p:cNvPr id="10" name="모서리가 둥근 직사각형 1">
              <a:extLst>
                <a:ext uri="{FF2B5EF4-FFF2-40B4-BE49-F238E27FC236}">
                  <a16:creationId xmlns:a16="http://schemas.microsoft.com/office/drawing/2014/main" id="{E1E95062-0123-4C20-900A-BEF3C0D6B5A9}"/>
                </a:ext>
              </a:extLst>
            </p:cNvPr>
            <p:cNvSpPr/>
            <p:nvPr/>
          </p:nvSpPr>
          <p:spPr>
            <a:xfrm>
              <a:off x="1697477"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1" name="Picture 8" descr="MIT License - Wikipedia">
              <a:extLst>
                <a:ext uri="{FF2B5EF4-FFF2-40B4-BE49-F238E27FC236}">
                  <a16:creationId xmlns:a16="http://schemas.microsoft.com/office/drawing/2014/main" id="{3308665A-5B6E-499B-AC7F-6781F2F964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5263" y="2970021"/>
              <a:ext cx="1173347" cy="608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그룹 11">
            <a:extLst>
              <a:ext uri="{FF2B5EF4-FFF2-40B4-BE49-F238E27FC236}">
                <a16:creationId xmlns:a16="http://schemas.microsoft.com/office/drawing/2014/main" id="{ED3FEC1A-4B89-4BAF-B260-CFB4531E90FA}"/>
              </a:ext>
            </a:extLst>
          </p:cNvPr>
          <p:cNvGrpSpPr/>
          <p:nvPr/>
        </p:nvGrpSpPr>
        <p:grpSpPr>
          <a:xfrm>
            <a:off x="2118593" y="2897031"/>
            <a:ext cx="1890698" cy="1321556"/>
            <a:chOff x="4287080" y="2613048"/>
            <a:chExt cx="1808920" cy="1264395"/>
          </a:xfrm>
        </p:grpSpPr>
        <p:sp>
          <p:nvSpPr>
            <p:cNvPr id="13" name="모서리가 둥근 직사각형 1">
              <a:extLst>
                <a:ext uri="{FF2B5EF4-FFF2-40B4-BE49-F238E27FC236}">
                  <a16:creationId xmlns:a16="http://schemas.microsoft.com/office/drawing/2014/main" id="{CF1647BB-43C7-4A0F-ADA2-7E835B21A34B}"/>
                </a:ext>
              </a:extLst>
            </p:cNvPr>
            <p:cNvSpPr/>
            <p:nvPr/>
          </p:nvSpPr>
          <p:spPr>
            <a:xfrm>
              <a:off x="4287080"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4" name="Picture 4" descr="Apache License">
              <a:extLst>
                <a:ext uri="{FF2B5EF4-FFF2-40B4-BE49-F238E27FC236}">
                  <a16:creationId xmlns:a16="http://schemas.microsoft.com/office/drawing/2014/main" id="{1F1FEF0A-803E-472B-80EE-691B00295B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9540" y="2711546"/>
              <a:ext cx="1263999" cy="1124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그룹 14">
            <a:extLst>
              <a:ext uri="{FF2B5EF4-FFF2-40B4-BE49-F238E27FC236}">
                <a16:creationId xmlns:a16="http://schemas.microsoft.com/office/drawing/2014/main" id="{0CE5ED21-F156-4C52-9047-E6664CC3B32F}"/>
              </a:ext>
            </a:extLst>
          </p:cNvPr>
          <p:cNvGrpSpPr/>
          <p:nvPr/>
        </p:nvGrpSpPr>
        <p:grpSpPr>
          <a:xfrm>
            <a:off x="2118593" y="4478325"/>
            <a:ext cx="1890698" cy="1321556"/>
            <a:chOff x="7216711" y="1653856"/>
            <a:chExt cx="1808920" cy="1264395"/>
          </a:xfrm>
        </p:grpSpPr>
        <p:sp>
          <p:nvSpPr>
            <p:cNvPr id="16" name="모서리가 둥근 직사각형 1">
              <a:extLst>
                <a:ext uri="{FF2B5EF4-FFF2-40B4-BE49-F238E27FC236}">
                  <a16:creationId xmlns:a16="http://schemas.microsoft.com/office/drawing/2014/main" id="{3619306B-274E-4EF7-B9B9-D86C5668C132}"/>
                </a:ext>
              </a:extLst>
            </p:cNvPr>
            <p:cNvSpPr/>
            <p:nvPr/>
          </p:nvSpPr>
          <p:spPr>
            <a:xfrm>
              <a:off x="7216711" y="1653856"/>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7" name="Picture 6" descr="BSD licenses - Wikiwand">
              <a:extLst>
                <a:ext uri="{FF2B5EF4-FFF2-40B4-BE49-F238E27FC236}">
                  <a16:creationId xmlns:a16="http://schemas.microsoft.com/office/drawing/2014/main" id="{318D408D-D2C0-4385-817D-9BB20CCB63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65142" y="1980403"/>
              <a:ext cx="1312058" cy="61129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9" name="표 2">
            <a:extLst>
              <a:ext uri="{FF2B5EF4-FFF2-40B4-BE49-F238E27FC236}">
                <a16:creationId xmlns:a16="http://schemas.microsoft.com/office/drawing/2014/main" id="{57C19C86-22D8-4498-B233-7B01653078BC}"/>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25페이지">
            <a:hlinkClick r:id="" action="ppaction://media"/>
            <a:extLst>
              <a:ext uri="{FF2B5EF4-FFF2-40B4-BE49-F238E27FC236}">
                <a16:creationId xmlns:a16="http://schemas.microsoft.com/office/drawing/2014/main" id="{86541469-B7B3-4A6B-8132-B9016CB9017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325" y="3292475"/>
            <a:ext cx="406400" cy="406400"/>
          </a:xfrm>
          <a:prstGeom prst="rect">
            <a:avLst/>
          </a:prstGeom>
        </p:spPr>
      </p:pic>
    </p:spTree>
    <p:extLst>
      <p:ext uri="{BB962C8B-B14F-4D97-AF65-F5344CB8AC3E}">
        <p14:creationId xmlns:p14="http://schemas.microsoft.com/office/powerpoint/2010/main" val="79153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5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923564B9-1A00-40F7-A2DD-B8E8D49CEFC7}"/>
              </a:ext>
            </a:extLst>
          </p:cNvPr>
          <p:cNvSpPr txBox="1"/>
          <p:nvPr/>
        </p:nvSpPr>
        <p:spPr>
          <a:xfrm>
            <a:off x="1005527" y="1104063"/>
            <a:ext cx="10201191" cy="1086708"/>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Copyleft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라이선스는 </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Permissive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라이선스에 비해 의무사항이 복잡하고 까다롭습니다</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란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Copyright(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반대되는 개념으로 저작권에 기반을 두고 사용을 제한하는 것이 아니라 </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저작권을 기반으로 정보 공유를 강화하려는 자유 소프트웨어 운동에서 주장하는 개념입니다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pSp>
        <p:nvGrpSpPr>
          <p:cNvPr id="30" name="그룹 29">
            <a:extLst>
              <a:ext uri="{FF2B5EF4-FFF2-40B4-BE49-F238E27FC236}">
                <a16:creationId xmlns:a16="http://schemas.microsoft.com/office/drawing/2014/main" id="{546068C7-371A-4841-8692-35AE60976971}"/>
              </a:ext>
            </a:extLst>
          </p:cNvPr>
          <p:cNvGrpSpPr/>
          <p:nvPr/>
        </p:nvGrpSpPr>
        <p:grpSpPr>
          <a:xfrm>
            <a:off x="2450192" y="2800951"/>
            <a:ext cx="2125869" cy="1485935"/>
            <a:chOff x="1762884" y="1767775"/>
            <a:chExt cx="2188793" cy="1529919"/>
          </a:xfrm>
        </p:grpSpPr>
        <p:sp>
          <p:nvSpPr>
            <p:cNvPr id="31" name="모서리가 둥근 직사각형 1">
              <a:extLst>
                <a:ext uri="{FF2B5EF4-FFF2-40B4-BE49-F238E27FC236}">
                  <a16:creationId xmlns:a16="http://schemas.microsoft.com/office/drawing/2014/main" id="{D435A533-299A-4DEC-879F-5E1DF21CFBD6}"/>
                </a:ext>
              </a:extLst>
            </p:cNvPr>
            <p:cNvSpPr/>
            <p:nvPr/>
          </p:nvSpPr>
          <p:spPr>
            <a:xfrm>
              <a:off x="1762884" y="1767775"/>
              <a:ext cx="2188793" cy="152991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2" name="Picture 2" descr="GPLì ëí ì´ë¯¸ì§ ê²ìê²°ê³¼">
              <a:extLst>
                <a:ext uri="{FF2B5EF4-FFF2-40B4-BE49-F238E27FC236}">
                  <a16:creationId xmlns:a16="http://schemas.microsoft.com/office/drawing/2014/main" id="{55851612-8A9C-403B-B60B-A7CC018FABC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8081" y="2135532"/>
              <a:ext cx="1598398" cy="79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그룹 32">
            <a:extLst>
              <a:ext uri="{FF2B5EF4-FFF2-40B4-BE49-F238E27FC236}">
                <a16:creationId xmlns:a16="http://schemas.microsoft.com/office/drawing/2014/main" id="{D931BE8A-491C-4A6D-A44A-1154238A2893}"/>
              </a:ext>
            </a:extLst>
          </p:cNvPr>
          <p:cNvGrpSpPr/>
          <p:nvPr/>
        </p:nvGrpSpPr>
        <p:grpSpPr>
          <a:xfrm>
            <a:off x="7629398" y="2800951"/>
            <a:ext cx="2125869" cy="1485935"/>
            <a:chOff x="5039796" y="3876119"/>
            <a:chExt cx="2125869" cy="1485935"/>
          </a:xfrm>
        </p:grpSpPr>
        <p:sp>
          <p:nvSpPr>
            <p:cNvPr id="34" name="모서리가 둥근 직사각형 18">
              <a:extLst>
                <a:ext uri="{FF2B5EF4-FFF2-40B4-BE49-F238E27FC236}">
                  <a16:creationId xmlns:a16="http://schemas.microsoft.com/office/drawing/2014/main" id="{0F004094-EC47-439E-8149-0CE791E56F00}"/>
                </a:ext>
              </a:extLst>
            </p:cNvPr>
            <p:cNvSpPr/>
            <p:nvPr/>
          </p:nvSpPr>
          <p:spPr>
            <a:xfrm>
              <a:off x="5039796"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5" name="Picture 2" descr="Affero General Public License - Wikipedia">
              <a:extLst>
                <a:ext uri="{FF2B5EF4-FFF2-40B4-BE49-F238E27FC236}">
                  <a16:creationId xmlns:a16="http://schemas.microsoft.com/office/drawing/2014/main" id="{69278BD2-08F3-4A41-B783-146A03C0AA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9841" y="4233303"/>
              <a:ext cx="1864149" cy="7720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그룹 35">
            <a:extLst>
              <a:ext uri="{FF2B5EF4-FFF2-40B4-BE49-F238E27FC236}">
                <a16:creationId xmlns:a16="http://schemas.microsoft.com/office/drawing/2014/main" id="{0653C56D-AFDF-418E-83F5-93B1B85D4B0C}"/>
              </a:ext>
            </a:extLst>
          </p:cNvPr>
          <p:cNvGrpSpPr/>
          <p:nvPr/>
        </p:nvGrpSpPr>
        <p:grpSpPr>
          <a:xfrm>
            <a:off x="5039795" y="2800951"/>
            <a:ext cx="2125869" cy="1485935"/>
            <a:chOff x="7629400" y="3876119"/>
            <a:chExt cx="2125869" cy="1485935"/>
          </a:xfrm>
        </p:grpSpPr>
        <p:sp>
          <p:nvSpPr>
            <p:cNvPr id="37" name="모서리가 둥근 직사각형 20">
              <a:extLst>
                <a:ext uri="{FF2B5EF4-FFF2-40B4-BE49-F238E27FC236}">
                  <a16:creationId xmlns:a16="http://schemas.microsoft.com/office/drawing/2014/main" id="{65EB5821-5336-453A-9ECA-DC12938AF027}"/>
                </a:ext>
              </a:extLst>
            </p:cNvPr>
            <p:cNvSpPr/>
            <p:nvPr/>
          </p:nvSpPr>
          <p:spPr>
            <a:xfrm>
              <a:off x="7629400"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8" name="Picture 8" descr="GNU Lesser General Public License - Wikipedia">
              <a:extLst>
                <a:ext uri="{FF2B5EF4-FFF2-40B4-BE49-F238E27FC236}">
                  <a16:creationId xmlns:a16="http://schemas.microsoft.com/office/drawing/2014/main" id="{041F689C-3E5B-4A67-BFFA-7CD9529A7C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04247" y="4233303"/>
              <a:ext cx="1773714" cy="7715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그룹 38">
            <a:extLst>
              <a:ext uri="{FF2B5EF4-FFF2-40B4-BE49-F238E27FC236}">
                <a16:creationId xmlns:a16="http://schemas.microsoft.com/office/drawing/2014/main" id="{91264037-0C3A-462B-A311-16039F58AFEF}"/>
              </a:ext>
            </a:extLst>
          </p:cNvPr>
          <p:cNvGrpSpPr/>
          <p:nvPr/>
        </p:nvGrpSpPr>
        <p:grpSpPr>
          <a:xfrm>
            <a:off x="3692744" y="4704501"/>
            <a:ext cx="882389" cy="882389"/>
            <a:chOff x="5039795" y="4553769"/>
            <a:chExt cx="2125868" cy="2125868"/>
          </a:xfrm>
        </p:grpSpPr>
        <p:sp>
          <p:nvSpPr>
            <p:cNvPr id="40" name="직사각형 39">
              <a:extLst>
                <a:ext uri="{FF2B5EF4-FFF2-40B4-BE49-F238E27FC236}">
                  <a16:creationId xmlns:a16="http://schemas.microsoft.com/office/drawing/2014/main" id="{CDA6BBF8-B400-4303-8D40-B4BDEF2EDD74}"/>
                </a:ext>
              </a:extLst>
            </p:cNvPr>
            <p:cNvSpPr/>
            <p:nvPr/>
          </p:nvSpPr>
          <p:spPr>
            <a:xfrm>
              <a:off x="5039795" y="4553769"/>
              <a:ext cx="2125868" cy="2125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Picture 2" descr="Copyleft - Wikipedia">
              <a:extLst>
                <a:ext uri="{FF2B5EF4-FFF2-40B4-BE49-F238E27FC236}">
                  <a16:creationId xmlns:a16="http://schemas.microsoft.com/office/drawing/2014/main" id="{A573DA00-2BD4-45DD-920D-DFDDEA1D44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59761" y="4897066"/>
              <a:ext cx="1485936" cy="1485936"/>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4D34BD20-579F-40B6-8524-E6DC5FFCF664}"/>
              </a:ext>
            </a:extLst>
          </p:cNvPr>
          <p:cNvSpPr txBox="1"/>
          <p:nvPr/>
        </p:nvSpPr>
        <p:spPr>
          <a:xfrm>
            <a:off x="4703413" y="5006490"/>
            <a:ext cx="3878369" cy="278410"/>
          </a:xfrm>
          <a:prstGeom prst="rect">
            <a:avLst/>
          </a:prstGeom>
          <a:noFill/>
        </p:spPr>
        <p:txBody>
          <a:bodyPr wrap="none" lIns="0" tIns="0" rIns="0" bIns="0" rtlCol="0" anchor="t">
            <a:spAutoFit/>
          </a:bodyPr>
          <a:lstStyle/>
          <a:p>
            <a:pPr algn="ctr">
              <a:lnSpc>
                <a:spcPct val="120000"/>
              </a:lnSpc>
            </a:pPr>
            <a:r>
              <a:rPr lang="en-US" altLang="ko-KR"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Copyleft </a:t>
            </a:r>
            <a:r>
              <a:rPr lang="ko-KR" altLang="en-US"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로고</a:t>
            </a:r>
            <a:r>
              <a:rPr lang="en-US" altLang="ko-KR"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Copyright</a:t>
            </a:r>
            <a:r>
              <a:rPr lang="ko-KR" altLang="en-US"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의 </a:t>
            </a:r>
            <a:r>
              <a:rPr lang="en-US" altLang="ko-KR"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를 뒤집어 놓은 형태</a:t>
            </a:r>
            <a:endParaRPr lang="en-US" altLang="ko-KR"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endParaRPr>
          </a:p>
        </p:txBody>
      </p:sp>
      <p:graphicFrame>
        <p:nvGraphicFramePr>
          <p:cNvPr id="17" name="표 2">
            <a:extLst>
              <a:ext uri="{FF2B5EF4-FFF2-40B4-BE49-F238E27FC236}">
                <a16:creationId xmlns:a16="http://schemas.microsoft.com/office/drawing/2014/main" id="{F57B92DA-4C2A-40FB-B3DD-7C65D2080C13}"/>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26페이지">
            <a:hlinkClick r:id="" action="ppaction://media"/>
            <a:extLst>
              <a:ext uri="{FF2B5EF4-FFF2-40B4-BE49-F238E27FC236}">
                <a16:creationId xmlns:a16="http://schemas.microsoft.com/office/drawing/2014/main" id="{EFA738E7-0BE9-44E8-A712-8ECF5ED329A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31825" y="3165475"/>
            <a:ext cx="406400" cy="406400"/>
          </a:xfrm>
          <a:prstGeom prst="rect">
            <a:avLst/>
          </a:prstGeom>
        </p:spPr>
      </p:pic>
    </p:spTree>
    <p:extLst>
      <p:ext uri="{BB962C8B-B14F-4D97-AF65-F5344CB8AC3E}">
        <p14:creationId xmlns:p14="http://schemas.microsoft.com/office/powerpoint/2010/main" val="366471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17">
            <a:extLst>
              <a:ext uri="{FF2B5EF4-FFF2-40B4-BE49-F238E27FC236}">
                <a16:creationId xmlns:a16="http://schemas.microsoft.com/office/drawing/2014/main" id="{649B9F5A-A835-4181-9D71-E5258663AFE8}"/>
              </a:ext>
            </a:extLst>
          </p:cNvPr>
          <p:cNvSpPr/>
          <p:nvPr/>
        </p:nvSpPr>
        <p:spPr>
          <a:xfrm>
            <a:off x="1459463" y="2518202"/>
            <a:ext cx="2561174" cy="1249929"/>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bg1"/>
                </a:solidFill>
                <a:latin typeface="나눔스퀘어 Bold" panose="020B0600000101010101" pitchFamily="50" charset="-127"/>
                <a:ea typeface="나눔스퀘어 Bold" panose="020B0600000101010101" pitchFamily="50" charset="-127"/>
              </a:rPr>
              <a:t>파생저작물</a:t>
            </a:r>
            <a:endParaRPr lang="en-US" altLang="ko-KR" sz="1600" b="1" spc="-10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a:solidFill>
                <a:schemeClr val="bg1"/>
              </a:solidFill>
              <a:latin typeface="나눔스퀘어 Bold" panose="020B0600000101010101" pitchFamily="50" charset="-127"/>
              <a:ea typeface="나눔스퀘어 Bold" panose="020B0600000101010101" pitchFamily="50" charset="-127"/>
            </a:endParaRPr>
          </a:p>
          <a:p>
            <a:pPr algn="ctr"/>
            <a:endParaRPr lang="ko-KR" altLang="en-US" sz="1600" b="1" spc="-100">
              <a:solidFill>
                <a:schemeClr val="bg1"/>
              </a:solidFill>
              <a:latin typeface="나눔스퀘어 Bold" panose="020B0600000101010101" pitchFamily="50" charset="-127"/>
              <a:ea typeface="나눔스퀘어 Bold" panose="020B0600000101010101" pitchFamily="50" charset="-127"/>
            </a:endParaRPr>
          </a:p>
        </p:txBody>
      </p:sp>
      <p:sp>
        <p:nvSpPr>
          <p:cNvPr id="12" name="모서리가 둥근 직사각형 17">
            <a:extLst>
              <a:ext uri="{FF2B5EF4-FFF2-40B4-BE49-F238E27FC236}">
                <a16:creationId xmlns:a16="http://schemas.microsoft.com/office/drawing/2014/main" id="{DAA1B7F4-8B9A-4C19-977D-25E489BD0ADD}"/>
              </a:ext>
            </a:extLst>
          </p:cNvPr>
          <p:cNvSpPr/>
          <p:nvPr/>
        </p:nvSpPr>
        <p:spPr>
          <a:xfrm>
            <a:off x="2263332" y="2976153"/>
            <a:ext cx="953436" cy="717376"/>
          </a:xfrm>
          <a:prstGeom prst="roundRect">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chemeClr val="bg1"/>
                </a:solidFill>
                <a:latin typeface="나눔스퀘어 Bold" panose="020B0600000101010101" pitchFamily="50" charset="-127"/>
                <a:ea typeface="나눔스퀘어 Bold" panose="020B0600000101010101" pitchFamily="50" charset="-127"/>
              </a:rPr>
              <a:t>GPL</a:t>
            </a:r>
          </a:p>
        </p:txBody>
      </p:sp>
      <p:sp>
        <p:nvSpPr>
          <p:cNvPr id="15" name="모서리가 둥근 직사각형 17">
            <a:extLst>
              <a:ext uri="{FF2B5EF4-FFF2-40B4-BE49-F238E27FC236}">
                <a16:creationId xmlns:a16="http://schemas.microsoft.com/office/drawing/2014/main" id="{1F76D415-11D0-4AFB-90BA-23FF9AE25198}"/>
              </a:ext>
            </a:extLst>
          </p:cNvPr>
          <p:cNvSpPr/>
          <p:nvPr/>
        </p:nvSpPr>
        <p:spPr>
          <a:xfrm>
            <a:off x="1459463" y="4226082"/>
            <a:ext cx="2561174" cy="1249929"/>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bg1"/>
                </a:solidFill>
                <a:latin typeface="나눔스퀘어 Bold" panose="020B0600000101010101" pitchFamily="50" charset="-127"/>
                <a:ea typeface="나눔스퀘어 Bold" panose="020B0600000101010101" pitchFamily="50" charset="-127"/>
              </a:rPr>
              <a:t>파생저작물</a:t>
            </a:r>
            <a:endParaRPr lang="en-US" altLang="ko-KR" sz="1600" b="1" spc="-10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a:solidFill>
                <a:schemeClr val="bg1"/>
              </a:solidFill>
              <a:latin typeface="나눔스퀘어 Bold" panose="020B0600000101010101" pitchFamily="50" charset="-127"/>
              <a:ea typeface="나눔스퀘어 Bold" panose="020B0600000101010101" pitchFamily="50" charset="-127"/>
            </a:endParaRPr>
          </a:p>
          <a:p>
            <a:pPr algn="ctr"/>
            <a:endParaRPr lang="ko-KR" altLang="en-US" sz="1600" b="1" spc="-100">
              <a:solidFill>
                <a:schemeClr val="bg1"/>
              </a:solidFill>
              <a:latin typeface="나눔스퀘어 Bold" panose="020B0600000101010101" pitchFamily="50" charset="-127"/>
              <a:ea typeface="나눔스퀘어 Bold" panose="020B0600000101010101" pitchFamily="50" charset="-127"/>
            </a:endParaRPr>
          </a:p>
        </p:txBody>
      </p:sp>
      <p:sp>
        <p:nvSpPr>
          <p:cNvPr id="16" name="모서리가 둥근 직사각형 17">
            <a:extLst>
              <a:ext uri="{FF2B5EF4-FFF2-40B4-BE49-F238E27FC236}">
                <a16:creationId xmlns:a16="http://schemas.microsoft.com/office/drawing/2014/main" id="{E259BDDC-AFBD-4453-8E39-C6597621BF19}"/>
              </a:ext>
            </a:extLst>
          </p:cNvPr>
          <p:cNvSpPr/>
          <p:nvPr/>
        </p:nvSpPr>
        <p:spPr>
          <a:xfrm>
            <a:off x="2263332" y="4684033"/>
            <a:ext cx="953436" cy="71737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chemeClr val="tx1"/>
                </a:solidFill>
                <a:latin typeface="나눔스퀘어 Bold" panose="020B0600000101010101" pitchFamily="50" charset="-127"/>
                <a:ea typeface="나눔스퀘어 Bold" panose="020B0600000101010101" pitchFamily="50" charset="-127"/>
              </a:rPr>
              <a:t>BSD</a:t>
            </a:r>
          </a:p>
        </p:txBody>
      </p:sp>
      <p:sp>
        <p:nvSpPr>
          <p:cNvPr id="10" name="TextBox 9">
            <a:extLst>
              <a:ext uri="{FF2B5EF4-FFF2-40B4-BE49-F238E27FC236}">
                <a16:creationId xmlns:a16="http://schemas.microsoft.com/office/drawing/2014/main" id="{3D6345D5-FC09-431A-B686-ADF52C9A78AF}"/>
              </a:ext>
            </a:extLst>
          </p:cNvPr>
          <p:cNvSpPr txBox="1"/>
          <p:nvPr/>
        </p:nvSpPr>
        <p:spPr>
          <a:xfrm>
            <a:off x="1777216" y="1104063"/>
            <a:ext cx="8657818" cy="717376"/>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오픈소스가 포함되어 있는 파생저작물을 배포하려면 </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원래의 오픈소스 라이선스와 동일한 라이선스로만 배포해야 하는 의무사항</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 있습니다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3" name="TextBox 12">
            <a:extLst>
              <a:ext uri="{FF2B5EF4-FFF2-40B4-BE49-F238E27FC236}">
                <a16:creationId xmlns:a16="http://schemas.microsoft.com/office/drawing/2014/main" id="{6A3E0B7A-9898-495B-86AF-DAEA52F98ECA}"/>
              </a:ext>
            </a:extLst>
          </p:cNvPr>
          <p:cNvSpPr txBox="1"/>
          <p:nvPr/>
        </p:nvSpPr>
        <p:spPr>
          <a:xfrm>
            <a:off x="4269880" y="2474665"/>
            <a:ext cx="3164521" cy="645626"/>
          </a:xfrm>
          <a:prstGeom prst="rect">
            <a:avLst/>
          </a:prstGeom>
          <a:noFill/>
        </p:spPr>
        <p:txBody>
          <a:bodyPr wrap="none" lIns="0" tIns="0" rIns="0" bIns="0" rtlCol="0" anchor="t">
            <a:spAutoFit/>
          </a:bodyPr>
          <a:lstStyle/>
          <a:p>
            <a:pPr algn="ctr">
              <a:lnSpc>
                <a:spcPct val="120000"/>
              </a:lnSpc>
            </a:pPr>
            <a:r>
              <a:rPr lang="ko-KR" altLang="en-US"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배포 시 라이선스 변경 불가능</a:t>
            </a:r>
            <a:endParaRPr lang="en-US" altLang="ko-KR"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endParaRPr>
          </a:p>
          <a:p>
            <a:pPr algn="ctr">
              <a:lnSpc>
                <a:spcPct val="120000"/>
              </a:lnSpc>
            </a:pPr>
            <a:r>
              <a:rPr lang="en-US" altLang="ko-KR"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한번 </a:t>
            </a:r>
            <a:r>
              <a:rPr lang="en-US" altLang="ko-KR"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Copyleft</a:t>
            </a:r>
            <a:r>
              <a:rPr lang="ko-KR" altLang="en-US"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는 영원한 </a:t>
            </a:r>
            <a:r>
              <a:rPr lang="en-US" altLang="ko-KR"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Copyleft !)</a:t>
            </a:r>
          </a:p>
        </p:txBody>
      </p:sp>
      <p:sp>
        <p:nvSpPr>
          <p:cNvPr id="19" name="TextBox 18">
            <a:extLst>
              <a:ext uri="{FF2B5EF4-FFF2-40B4-BE49-F238E27FC236}">
                <a16:creationId xmlns:a16="http://schemas.microsoft.com/office/drawing/2014/main" id="{9149BC4B-1A91-44FB-8B09-8514C19D3D76}"/>
              </a:ext>
            </a:extLst>
          </p:cNvPr>
          <p:cNvSpPr txBox="1"/>
          <p:nvPr/>
        </p:nvSpPr>
        <p:spPr>
          <a:xfrm>
            <a:off x="4677940" y="4527919"/>
            <a:ext cx="2348399" cy="313227"/>
          </a:xfrm>
          <a:prstGeom prst="rect">
            <a:avLst/>
          </a:prstGeom>
          <a:noFill/>
        </p:spPr>
        <p:txBody>
          <a:bodyPr wrap="none" lIns="0" tIns="0" rIns="0" bIns="0" rtlCol="0" anchor="t">
            <a:spAutoFit/>
          </a:bodyPr>
          <a:lstStyle/>
          <a:p>
            <a:pPr>
              <a:lnSpc>
                <a:spcPct val="120000"/>
              </a:lnSpc>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 시 라이선스 변경 가능</a:t>
            </a:r>
            <a:endPar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7" name="모서리가 둥근 직사각형 17">
            <a:extLst>
              <a:ext uri="{FF2B5EF4-FFF2-40B4-BE49-F238E27FC236}">
                <a16:creationId xmlns:a16="http://schemas.microsoft.com/office/drawing/2014/main" id="{C7F0A901-D9B3-42F3-B3CF-55AE1C2173C6}"/>
              </a:ext>
            </a:extLst>
          </p:cNvPr>
          <p:cNvSpPr/>
          <p:nvPr/>
        </p:nvSpPr>
        <p:spPr>
          <a:xfrm>
            <a:off x="7657423" y="2784477"/>
            <a:ext cx="953436" cy="717376"/>
          </a:xfrm>
          <a:prstGeom prst="roundRect">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chemeClr val="bg1"/>
                </a:solidFill>
                <a:latin typeface="나눔스퀘어 Bold" panose="020B0600000101010101" pitchFamily="50" charset="-127"/>
                <a:ea typeface="나눔스퀘어 Bold" panose="020B0600000101010101" pitchFamily="50" charset="-127"/>
              </a:rPr>
              <a:t>GPL</a:t>
            </a:r>
          </a:p>
        </p:txBody>
      </p:sp>
      <p:sp>
        <p:nvSpPr>
          <p:cNvPr id="18" name="모서리가 둥근 직사각형 17">
            <a:extLst>
              <a:ext uri="{FF2B5EF4-FFF2-40B4-BE49-F238E27FC236}">
                <a16:creationId xmlns:a16="http://schemas.microsoft.com/office/drawing/2014/main" id="{763F3A2B-58D5-48CF-9B07-49E669ACFD50}"/>
              </a:ext>
            </a:extLst>
          </p:cNvPr>
          <p:cNvSpPr/>
          <p:nvPr/>
        </p:nvSpPr>
        <p:spPr>
          <a:xfrm>
            <a:off x="7657423" y="4492357"/>
            <a:ext cx="953436" cy="71737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chemeClr val="tx1"/>
                </a:solidFill>
                <a:latin typeface="나눔스퀘어 Bold" panose="020B0600000101010101" pitchFamily="50" charset="-127"/>
                <a:ea typeface="나눔스퀘어 Bold" panose="020B0600000101010101" pitchFamily="50" charset="-127"/>
              </a:rPr>
              <a:t>MIT</a:t>
            </a:r>
          </a:p>
        </p:txBody>
      </p:sp>
      <p:sp>
        <p:nvSpPr>
          <p:cNvPr id="20" name="모서리가 둥근 직사각형 17">
            <a:extLst>
              <a:ext uri="{FF2B5EF4-FFF2-40B4-BE49-F238E27FC236}">
                <a16:creationId xmlns:a16="http://schemas.microsoft.com/office/drawing/2014/main" id="{D55EDDE3-E0C9-4424-9AAD-B615E095678A}"/>
              </a:ext>
            </a:extLst>
          </p:cNvPr>
          <p:cNvSpPr/>
          <p:nvPr/>
        </p:nvSpPr>
        <p:spPr>
          <a:xfrm>
            <a:off x="8745147" y="4492357"/>
            <a:ext cx="953436" cy="717376"/>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chemeClr val="tx1"/>
                </a:solidFill>
                <a:latin typeface="나눔스퀘어 Bold" panose="020B0600000101010101" pitchFamily="50" charset="-127"/>
                <a:ea typeface="나눔스퀘어 Bold" panose="020B0600000101010101" pitchFamily="50" charset="-127"/>
              </a:rPr>
              <a:t>Apache</a:t>
            </a:r>
          </a:p>
        </p:txBody>
      </p:sp>
      <p:sp>
        <p:nvSpPr>
          <p:cNvPr id="21" name="모서리가 둥근 직사각형 17">
            <a:extLst>
              <a:ext uri="{FF2B5EF4-FFF2-40B4-BE49-F238E27FC236}">
                <a16:creationId xmlns:a16="http://schemas.microsoft.com/office/drawing/2014/main" id="{3FE0258A-AD8F-4F93-9609-553B717E678F}"/>
              </a:ext>
            </a:extLst>
          </p:cNvPr>
          <p:cNvSpPr/>
          <p:nvPr/>
        </p:nvSpPr>
        <p:spPr>
          <a:xfrm>
            <a:off x="9832870" y="4492357"/>
            <a:ext cx="953436" cy="717376"/>
          </a:xfrm>
          <a:prstGeom prst="roundRect">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chemeClr val="bg1"/>
                </a:solidFill>
                <a:latin typeface="나눔스퀘어 Bold" panose="020B0600000101010101" pitchFamily="50" charset="-127"/>
                <a:ea typeface="나눔스퀘어 Bold" panose="020B0600000101010101" pitchFamily="50" charset="-127"/>
              </a:rPr>
              <a:t>GPL</a:t>
            </a:r>
          </a:p>
        </p:txBody>
      </p:sp>
      <p:cxnSp>
        <p:nvCxnSpPr>
          <p:cNvPr id="27" name="직선 화살표 연결선 26">
            <a:extLst>
              <a:ext uri="{FF2B5EF4-FFF2-40B4-BE49-F238E27FC236}">
                <a16:creationId xmlns:a16="http://schemas.microsoft.com/office/drawing/2014/main" id="{0FB682BD-0AFD-4A55-B360-03FDC3F1D5AA}"/>
              </a:ext>
            </a:extLst>
          </p:cNvPr>
          <p:cNvCxnSpPr>
            <a:cxnSpLocks/>
            <a:stCxn id="11" idx="3"/>
            <a:endCxn id="17" idx="1"/>
          </p:cNvCxnSpPr>
          <p:nvPr/>
        </p:nvCxnSpPr>
        <p:spPr>
          <a:xfrm flipV="1">
            <a:off x="4020637" y="3143165"/>
            <a:ext cx="3636786" cy="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57EB01DD-B4E4-4D2E-A303-8319881F3FF4}"/>
              </a:ext>
            </a:extLst>
          </p:cNvPr>
          <p:cNvCxnSpPr>
            <a:cxnSpLocks/>
            <a:stCxn id="15" idx="3"/>
            <a:endCxn id="18" idx="1"/>
          </p:cNvCxnSpPr>
          <p:nvPr/>
        </p:nvCxnSpPr>
        <p:spPr>
          <a:xfrm flipV="1">
            <a:off x="4020637" y="4851045"/>
            <a:ext cx="3636786" cy="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2" name="표 2">
            <a:extLst>
              <a:ext uri="{FF2B5EF4-FFF2-40B4-BE49-F238E27FC236}">
                <a16:creationId xmlns:a16="http://schemas.microsoft.com/office/drawing/2014/main" id="{A113E527-C6F3-4947-BBEB-FC9E33E4A778}"/>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27페이지">
            <a:hlinkClick r:id="" action="ppaction://media"/>
            <a:extLst>
              <a:ext uri="{FF2B5EF4-FFF2-40B4-BE49-F238E27FC236}">
                <a16:creationId xmlns:a16="http://schemas.microsoft.com/office/drawing/2014/main" id="{AB31DB07-24FA-4046-8F31-091AD4CD58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50875" y="3225800"/>
            <a:ext cx="406400" cy="406400"/>
          </a:xfrm>
          <a:prstGeom prst="rect">
            <a:avLst/>
          </a:prstGeom>
        </p:spPr>
      </p:pic>
    </p:spTree>
    <p:extLst>
      <p:ext uri="{BB962C8B-B14F-4D97-AF65-F5344CB8AC3E}">
        <p14:creationId xmlns:p14="http://schemas.microsoft.com/office/powerpoint/2010/main" val="231226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4639889-C1B6-47BB-A893-845C1174B5E1}"/>
              </a:ext>
            </a:extLst>
          </p:cNvPr>
          <p:cNvPicPr>
            <a:picLocks noChangeAspect="1"/>
          </p:cNvPicPr>
          <p:nvPr/>
        </p:nvPicPr>
        <p:blipFill rotWithShape="1">
          <a:blip r:embed="rId5">
            <a:extLst>
              <a:ext uri="{28A0092B-C50C-407E-A947-70E740481C1C}">
                <a14:useLocalDpi xmlns:a14="http://schemas.microsoft.com/office/drawing/2010/main" val="0"/>
              </a:ext>
            </a:extLst>
          </a:blip>
          <a:srcRect t="16099" b="16099"/>
          <a:stretch/>
        </p:blipFill>
        <p:spPr>
          <a:xfrm>
            <a:off x="3420625" y="2322833"/>
            <a:ext cx="5371681" cy="3642118"/>
          </a:xfrm>
          <a:prstGeom prst="rect">
            <a:avLst/>
          </a:prstGeom>
        </p:spPr>
      </p:pic>
      <p:sp>
        <p:nvSpPr>
          <p:cNvPr id="7" name="타원 6">
            <a:extLst>
              <a:ext uri="{FF2B5EF4-FFF2-40B4-BE49-F238E27FC236}">
                <a16:creationId xmlns:a16="http://schemas.microsoft.com/office/drawing/2014/main" id="{FFB727EB-7EAD-47FB-8AA2-863C807128EC}"/>
              </a:ext>
            </a:extLst>
          </p:cNvPr>
          <p:cNvSpPr/>
          <p:nvPr/>
        </p:nvSpPr>
        <p:spPr>
          <a:xfrm>
            <a:off x="3908601" y="2824568"/>
            <a:ext cx="1477315" cy="147731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Copyleft</a:t>
            </a:r>
          </a:p>
          <a:p>
            <a:pPr algn="ctr"/>
            <a:r>
              <a:rPr lang="ko-KR" altLang="en-US" sz="16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라이선스</a:t>
            </a:r>
          </a:p>
        </p:txBody>
      </p:sp>
      <p:sp>
        <p:nvSpPr>
          <p:cNvPr id="10" name="타원 9">
            <a:extLst>
              <a:ext uri="{FF2B5EF4-FFF2-40B4-BE49-F238E27FC236}">
                <a16:creationId xmlns:a16="http://schemas.microsoft.com/office/drawing/2014/main" id="{BA114157-1488-4620-9333-A0AB89ED4A68}"/>
              </a:ext>
            </a:extLst>
          </p:cNvPr>
          <p:cNvSpPr/>
          <p:nvPr/>
        </p:nvSpPr>
        <p:spPr>
          <a:xfrm>
            <a:off x="6745796" y="2864760"/>
            <a:ext cx="1477315" cy="14773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27A97DFC-1B89-4377-9F19-6B344B2D143E}"/>
              </a:ext>
            </a:extLst>
          </p:cNvPr>
          <p:cNvSpPr txBox="1"/>
          <p:nvPr/>
        </p:nvSpPr>
        <p:spPr>
          <a:xfrm>
            <a:off x="805485" y="1104063"/>
            <a:ext cx="10601300" cy="348044"/>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라이선스에 따라서는 </a:t>
            </a:r>
            <a:r>
              <a:rPr lang="ko-KR" altLang="en-US" sz="2000" spc="-10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사용자가 만든 파생저작물의 소스코드도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함께 배포할 것을 요구</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하기도 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3" name="구름 모양 설명선 11">
            <a:extLst>
              <a:ext uri="{FF2B5EF4-FFF2-40B4-BE49-F238E27FC236}">
                <a16:creationId xmlns:a16="http://schemas.microsoft.com/office/drawing/2014/main" id="{3FFE28A6-FE3C-47FB-9D0A-70EF544CC78D}"/>
              </a:ext>
            </a:extLst>
          </p:cNvPr>
          <p:cNvSpPr/>
          <p:nvPr/>
        </p:nvSpPr>
        <p:spPr>
          <a:xfrm>
            <a:off x="413976" y="2019719"/>
            <a:ext cx="2985718" cy="1767560"/>
          </a:xfrm>
          <a:prstGeom prst="cloudCallout">
            <a:avLst>
              <a:gd name="adj1" fmla="val 53168"/>
              <a:gd name="adj2" fmla="val 59674"/>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ln>
                  <a:solidFill>
                    <a:schemeClr val="accent1">
                      <a:shade val="50000"/>
                      <a:alpha val="0"/>
                    </a:schemeClr>
                  </a:solidFill>
                </a:ln>
                <a:latin typeface="나눔스퀘어 Bold" panose="020B0600000101010101" pitchFamily="50" charset="-127"/>
                <a:ea typeface="나눔스퀘어 Bold" panose="020B0600000101010101" pitchFamily="50" charset="-127"/>
              </a:rPr>
              <a:t>내가 공유한 소스를 </a:t>
            </a:r>
            <a:endParaRPr lang="en-US" altLang="ko-KR" sz="14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400">
                <a:ln>
                  <a:solidFill>
                    <a:schemeClr val="accent1">
                      <a:shade val="50000"/>
                      <a:alpha val="0"/>
                    </a:schemeClr>
                  </a:solidFill>
                </a:ln>
                <a:latin typeface="나눔스퀘어 Bold" panose="020B0600000101010101" pitchFamily="50" charset="-127"/>
                <a:ea typeface="나눔스퀘어 Bold" panose="020B0600000101010101" pitchFamily="50" charset="-127"/>
              </a:rPr>
              <a:t>이용해서</a:t>
            </a:r>
            <a:r>
              <a:rPr lang="en-US" altLang="ko-KR" sz="1400">
                <a:ln>
                  <a:solidFill>
                    <a:schemeClr val="accent1">
                      <a:shade val="50000"/>
                      <a:alpha val="0"/>
                    </a:schemeClr>
                  </a:solidFill>
                </a:ln>
                <a:latin typeface="나눔스퀘어 Bold" panose="020B0600000101010101" pitchFamily="50" charset="-127"/>
                <a:ea typeface="나눔스퀘어 Bold" panose="020B0600000101010101" pitchFamily="50" charset="-127"/>
              </a:rPr>
              <a:t> </a:t>
            </a:r>
          </a:p>
          <a:p>
            <a:pPr algn="ctr"/>
            <a:r>
              <a:rPr lang="ko-KR" altLang="en-US" sz="1400">
                <a:ln>
                  <a:solidFill>
                    <a:schemeClr val="accent1">
                      <a:shade val="50000"/>
                      <a:alpha val="0"/>
                    </a:schemeClr>
                  </a:solidFill>
                </a:ln>
                <a:latin typeface="나눔스퀘어 Bold" panose="020B0600000101010101" pitchFamily="50" charset="-127"/>
                <a:ea typeface="나눔스퀘어 Bold" panose="020B0600000101010101" pitchFamily="50" charset="-127"/>
              </a:rPr>
              <a:t>다른 프로그램을 만들면</a:t>
            </a:r>
            <a:endParaRPr lang="en-US" altLang="ko-KR" sz="14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400">
                <a:ln>
                  <a:solidFill>
                    <a:schemeClr val="accent1">
                      <a:shade val="50000"/>
                      <a:alpha val="0"/>
                    </a:schemeClr>
                  </a:solidFill>
                </a:ln>
                <a:latin typeface="나눔스퀘어 Bold" panose="020B0600000101010101" pitchFamily="50" charset="-127"/>
                <a:ea typeface="나눔스퀘어 Bold" panose="020B0600000101010101" pitchFamily="50" charset="-127"/>
              </a:rPr>
              <a:t>너도 그 프로그램의 </a:t>
            </a:r>
            <a:endParaRPr lang="en-US" altLang="ko-KR" sz="14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400">
                <a:ln>
                  <a:solidFill>
                    <a:schemeClr val="accent1">
                      <a:shade val="50000"/>
                      <a:alpha val="0"/>
                    </a:schemeClr>
                  </a:solidFill>
                </a:ln>
                <a:latin typeface="나눔스퀘어 Bold" panose="020B0600000101010101" pitchFamily="50" charset="-127"/>
                <a:ea typeface="나눔스퀘어 Bold" panose="020B0600000101010101" pitchFamily="50" charset="-127"/>
              </a:rPr>
              <a:t>소스를 공유해야 해</a:t>
            </a:r>
            <a:r>
              <a:rPr lang="en-US" altLang="ko-KR" sz="140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p>
        </p:txBody>
      </p:sp>
      <p:sp>
        <p:nvSpPr>
          <p:cNvPr id="14" name="구름 모양 설명선 11">
            <a:extLst>
              <a:ext uri="{FF2B5EF4-FFF2-40B4-BE49-F238E27FC236}">
                <a16:creationId xmlns:a16="http://schemas.microsoft.com/office/drawing/2014/main" id="{57AA6B8E-8237-4A7A-9C3D-8C922A4C9481}"/>
              </a:ext>
            </a:extLst>
          </p:cNvPr>
          <p:cNvSpPr/>
          <p:nvPr/>
        </p:nvSpPr>
        <p:spPr>
          <a:xfrm>
            <a:off x="8792306" y="2019719"/>
            <a:ext cx="2985718" cy="1767560"/>
          </a:xfrm>
          <a:prstGeom prst="cloudCallout">
            <a:avLst>
              <a:gd name="adj1" fmla="val -53854"/>
              <a:gd name="adj2" fmla="val 62419"/>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ln>
                  <a:solidFill>
                    <a:schemeClr val="accent1">
                      <a:shade val="50000"/>
                      <a:alpha val="0"/>
                    </a:schemeClr>
                  </a:solidFill>
                </a:ln>
                <a:latin typeface="나눔스퀘어 Bold" panose="020B0600000101010101" pitchFamily="50" charset="-127"/>
                <a:ea typeface="나눔스퀘어 Bold" panose="020B0600000101010101" pitchFamily="50" charset="-127"/>
              </a:rPr>
              <a:t>그</a:t>
            </a:r>
            <a:r>
              <a:rPr lang="en-US" altLang="ko-KR" sz="140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r>
              <a:rPr lang="ko-KR" altLang="en-US" sz="1400">
                <a:ln>
                  <a:solidFill>
                    <a:schemeClr val="accent1">
                      <a:shade val="50000"/>
                      <a:alpha val="0"/>
                    </a:schemeClr>
                  </a:solidFill>
                </a:ln>
                <a:latin typeface="나눔스퀘어 Bold" panose="020B0600000101010101" pitchFamily="50" charset="-127"/>
                <a:ea typeface="나눔스퀘어 Bold" panose="020B0600000101010101" pitchFamily="50" charset="-127"/>
              </a:rPr>
              <a:t>래</a:t>
            </a:r>
            <a:r>
              <a:rPr lang="en-US" altLang="ko-KR" sz="1400">
                <a:ln>
                  <a:solidFill>
                    <a:schemeClr val="accent1">
                      <a:shade val="50000"/>
                      <a:alpha val="0"/>
                    </a:schemeClr>
                  </a:solidFill>
                </a:ln>
                <a:latin typeface="나눔스퀘어 Bold" panose="020B0600000101010101" pitchFamily="50" charset="-127"/>
                <a:ea typeface="나눔스퀘어 Bold" panose="020B0600000101010101" pitchFamily="50" charset="-127"/>
              </a:rPr>
              <a:t>.. </a:t>
            </a:r>
            <a:r>
              <a:rPr lang="ko-KR" altLang="en-US" sz="1400">
                <a:ln>
                  <a:solidFill>
                    <a:schemeClr val="accent1">
                      <a:shade val="50000"/>
                      <a:alpha val="0"/>
                    </a:schemeClr>
                  </a:solidFill>
                </a:ln>
                <a:latin typeface="나눔스퀘어 Bold" panose="020B0600000101010101" pitchFamily="50" charset="-127"/>
                <a:ea typeface="나눔스퀘어 Bold" panose="020B0600000101010101" pitchFamily="50" charset="-127"/>
              </a:rPr>
              <a:t>알겠어</a:t>
            </a:r>
            <a:r>
              <a:rPr lang="en-US" altLang="ko-KR" sz="140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p>
        </p:txBody>
      </p:sp>
      <p:graphicFrame>
        <p:nvGraphicFramePr>
          <p:cNvPr id="9" name="표 2">
            <a:extLst>
              <a:ext uri="{FF2B5EF4-FFF2-40B4-BE49-F238E27FC236}">
                <a16:creationId xmlns:a16="http://schemas.microsoft.com/office/drawing/2014/main" id="{636F8BBA-193F-4E18-8119-25F399B5324A}"/>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28페이지">
            <a:hlinkClick r:id="" action="ppaction://media"/>
            <a:extLst>
              <a:ext uri="{FF2B5EF4-FFF2-40B4-BE49-F238E27FC236}">
                <a16:creationId xmlns:a16="http://schemas.microsoft.com/office/drawing/2014/main" id="{EFE1BDB3-C45C-4C5D-8BB6-3E3D8363DE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775" y="3241675"/>
            <a:ext cx="406400" cy="406400"/>
          </a:xfrm>
          <a:prstGeom prst="rect">
            <a:avLst/>
          </a:prstGeom>
        </p:spPr>
      </p:pic>
    </p:spTree>
    <p:extLst>
      <p:ext uri="{BB962C8B-B14F-4D97-AF65-F5344CB8AC3E}">
        <p14:creationId xmlns:p14="http://schemas.microsoft.com/office/powerpoint/2010/main" val="298833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42A201C-D671-4EE6-AF76-411BDCF81B2D}"/>
              </a:ext>
            </a:extLst>
          </p:cNvPr>
          <p:cNvSpPr/>
          <p:nvPr/>
        </p:nvSpPr>
        <p:spPr>
          <a:xfrm>
            <a:off x="1788817" y="1276772"/>
            <a:ext cx="2521926" cy="501281"/>
          </a:xfrm>
          <a:prstGeom prst="rect">
            <a:avLst/>
          </a:prstGeom>
          <a:solidFill>
            <a:srgbClr val="4472C4">
              <a:alpha val="58039"/>
            </a:srgb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latinLnBrk="0">
              <a:defRPr/>
            </a:pPr>
            <a:r>
              <a:rPr lang="ko-KR" altLang="en-US" sz="2000" kern="0" spc="-10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학습목표</a:t>
            </a:r>
            <a:endParaRPr lang="en-US" altLang="ko-KR" sz="2000" kern="0" spc="-10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736C1983-D632-44C0-B6D7-5695FB7DDEB2}"/>
              </a:ext>
            </a:extLst>
          </p:cNvPr>
          <p:cNvSpPr txBox="1"/>
          <p:nvPr/>
        </p:nvSpPr>
        <p:spPr>
          <a:xfrm>
            <a:off x="2019928" y="2078753"/>
            <a:ext cx="7381829" cy="978025"/>
          </a:xfrm>
          <a:prstGeom prst="rect">
            <a:avLst/>
          </a:prstGeom>
          <a:noFill/>
        </p:spPr>
        <p:txBody>
          <a:bodyPr wrap="none" lIns="0" tIns="0" rIns="0" bIns="0" rtlCol="0" anchor="t">
            <a:spAutoFit/>
          </a:bodyPr>
          <a:lstStyle/>
          <a:p>
            <a:pPr marL="457200" indent="-457200">
              <a:lnSpc>
                <a:spcPct val="120000"/>
              </a:lnSpc>
              <a:buAutoNum type="arabicPeriod"/>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오픈소스의 정의와 주요 오픈소스 라이선스를 설명할 수 있습니다</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457200" indent="-457200">
              <a:lnSpc>
                <a:spcPct val="120000"/>
              </a:lnSpc>
              <a:buAutoNum type="arabicPeriod"/>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자사에서 사용을 허용하는 라이선스와 금지하는 라이선스를 구분할 수 있습니다</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457200" indent="-457200">
              <a:lnSpc>
                <a:spcPct val="120000"/>
              </a:lnSpc>
              <a:buAutoNum type="arabicPeriod"/>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 작성 시 준수해야 할 사항을 설명할 수 있습니다</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5" name="직사각형 4">
            <a:extLst>
              <a:ext uri="{FF2B5EF4-FFF2-40B4-BE49-F238E27FC236}">
                <a16:creationId xmlns:a16="http://schemas.microsoft.com/office/drawing/2014/main" id="{06FAD16E-5DDC-44E6-A648-7C52DA8611C0}"/>
              </a:ext>
            </a:extLst>
          </p:cNvPr>
          <p:cNvSpPr/>
          <p:nvPr/>
        </p:nvSpPr>
        <p:spPr>
          <a:xfrm>
            <a:off x="1788817" y="3692540"/>
            <a:ext cx="2521926" cy="501281"/>
          </a:xfrm>
          <a:prstGeom prst="rect">
            <a:avLst/>
          </a:prstGeom>
          <a:solidFill>
            <a:srgbClr val="4472C4">
              <a:alpha val="58039"/>
            </a:srgb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latinLnBrk="0">
              <a:defRPr/>
            </a:pPr>
            <a:r>
              <a:rPr lang="ko-KR" altLang="en-US" sz="2000" kern="0" spc="-10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학습내용</a:t>
            </a:r>
            <a:endParaRPr lang="en-US" altLang="ko-KR" sz="2000" kern="0" spc="-10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6" name="TextBox 5">
            <a:extLst>
              <a:ext uri="{FF2B5EF4-FFF2-40B4-BE49-F238E27FC236}">
                <a16:creationId xmlns:a16="http://schemas.microsoft.com/office/drawing/2014/main" id="{A779E409-64A9-40B2-B428-72ABC950BB85}"/>
              </a:ext>
            </a:extLst>
          </p:cNvPr>
          <p:cNvSpPr txBox="1"/>
          <p:nvPr/>
        </p:nvSpPr>
        <p:spPr>
          <a:xfrm>
            <a:off x="2019928" y="4494521"/>
            <a:ext cx="2962349" cy="645626"/>
          </a:xfrm>
          <a:prstGeom prst="rect">
            <a:avLst/>
          </a:prstGeom>
          <a:noFill/>
        </p:spPr>
        <p:txBody>
          <a:bodyPr wrap="none" lIns="0" tIns="0" rIns="0" bIns="0" rtlCol="0" anchor="t">
            <a:spAutoFit/>
          </a:bodyPr>
          <a:lstStyle/>
          <a:p>
            <a:pPr marL="457200" indent="-457200">
              <a:lnSpc>
                <a:spcPct val="120000"/>
              </a:lnSpc>
              <a:buAutoNum type="arabicPeriod"/>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저작권과 오픈소스 라이선스</a:t>
            </a:r>
            <a:endPar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457200" indent="-457200">
              <a:lnSpc>
                <a:spcPct val="120000"/>
              </a:lnSpc>
              <a:buAutoNum type="arabicPeriod"/>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올바른 오픈소스 코드의 사용</a:t>
            </a:r>
            <a:endPar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2" name="2페이지">
            <a:hlinkClick r:id="" action="ppaction://media"/>
            <a:extLst>
              <a:ext uri="{FF2B5EF4-FFF2-40B4-BE49-F238E27FC236}">
                <a16:creationId xmlns:a16="http://schemas.microsoft.com/office/drawing/2014/main" id="{55C53C62-872C-4E4E-BA71-B874472E63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3103" y="3286140"/>
            <a:ext cx="406400" cy="406400"/>
          </a:xfrm>
          <a:prstGeom prst="rect">
            <a:avLst/>
          </a:prstGeom>
        </p:spPr>
      </p:pic>
    </p:spTree>
    <p:extLst>
      <p:ext uri="{BB962C8B-B14F-4D97-AF65-F5344CB8AC3E}">
        <p14:creationId xmlns:p14="http://schemas.microsoft.com/office/powerpoint/2010/main" val="210773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9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9936F3-AA08-48B3-A050-B0DBACBF6F71}"/>
              </a:ext>
            </a:extLst>
          </p:cNvPr>
          <p:cNvSpPr txBox="1"/>
          <p:nvPr/>
        </p:nvSpPr>
        <p:spPr>
          <a:xfrm>
            <a:off x="1294706" y="1104063"/>
            <a:ext cx="9622826" cy="348044"/>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오픈소스는 해당 바이너리 전체의 모든 소스코드를 공개해야 하는 의무가 있으므로</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5" name="타원 4">
            <a:extLst>
              <a:ext uri="{FF2B5EF4-FFF2-40B4-BE49-F238E27FC236}">
                <a16:creationId xmlns:a16="http://schemas.microsoft.com/office/drawing/2014/main" id="{01C4517A-062F-495D-AFE6-6D932779B365}"/>
              </a:ext>
            </a:extLst>
          </p:cNvPr>
          <p:cNvSpPr/>
          <p:nvPr/>
        </p:nvSpPr>
        <p:spPr>
          <a:xfrm>
            <a:off x="2378943" y="2219036"/>
            <a:ext cx="2419927" cy="2419927"/>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a:latin typeface="나눔스퀘어 Bold" panose="020B0600000101010101" pitchFamily="50" charset="-127"/>
                <a:ea typeface="나눔스퀘어 Bold" panose="020B0600000101010101" pitchFamily="50" charset="-127"/>
              </a:rPr>
              <a:t>클라이언트</a:t>
            </a: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ko-KR" altLang="en-US" sz="1600" spc="-100">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9040DB4B-7BC8-4076-B4F9-9CFC903CE6B5}"/>
              </a:ext>
            </a:extLst>
          </p:cNvPr>
          <p:cNvSpPr/>
          <p:nvPr/>
        </p:nvSpPr>
        <p:spPr>
          <a:xfrm>
            <a:off x="3242542" y="3865129"/>
            <a:ext cx="694750" cy="69475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GPL</a:t>
            </a:r>
          </a:p>
          <a:p>
            <a:pPr algn="ctr"/>
            <a:r>
              <a:rPr lang="ko-KR" altLang="en-US" sz="1200" spc="-100">
                <a:latin typeface="나눔스퀘어 Bold" panose="020B0600000101010101" pitchFamily="50" charset="-127"/>
                <a:ea typeface="나눔스퀘어 Bold" panose="020B0600000101010101" pitchFamily="50" charset="-127"/>
              </a:rPr>
              <a:t>코드</a:t>
            </a:r>
            <a:endParaRPr lang="en-US" altLang="ko-KR" sz="1200" spc="-100">
              <a:latin typeface="나눔스퀘어 Bold" panose="020B0600000101010101" pitchFamily="50" charset="-127"/>
              <a:ea typeface="나눔스퀘어 Bold" panose="020B0600000101010101" pitchFamily="50" charset="-127"/>
            </a:endParaRPr>
          </a:p>
        </p:txBody>
      </p:sp>
      <p:sp>
        <p:nvSpPr>
          <p:cNvPr id="7" name="타원 6">
            <a:extLst>
              <a:ext uri="{FF2B5EF4-FFF2-40B4-BE49-F238E27FC236}">
                <a16:creationId xmlns:a16="http://schemas.microsoft.com/office/drawing/2014/main" id="{B91F5082-A977-4422-A547-F074700F8699}"/>
              </a:ext>
            </a:extLst>
          </p:cNvPr>
          <p:cNvSpPr/>
          <p:nvPr/>
        </p:nvSpPr>
        <p:spPr>
          <a:xfrm>
            <a:off x="7389668" y="2219036"/>
            <a:ext cx="2419927" cy="2419927"/>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a:latin typeface="나눔스퀘어 Bold" panose="020B0600000101010101" pitchFamily="50" charset="-127"/>
                <a:ea typeface="나눔스퀘어 Bold" panose="020B0600000101010101" pitchFamily="50" charset="-127"/>
              </a:rPr>
              <a:t>클라이언트</a:t>
            </a: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en-US" altLang="ko-KR" sz="1600" spc="-100">
              <a:latin typeface="나눔스퀘어 Bold" panose="020B0600000101010101" pitchFamily="50" charset="-127"/>
              <a:ea typeface="나눔스퀘어 Bold" panose="020B0600000101010101" pitchFamily="50" charset="-127"/>
            </a:endParaRPr>
          </a:p>
          <a:p>
            <a:pPr algn="ctr"/>
            <a:endParaRPr lang="ko-KR" altLang="en-US" sz="1600" spc="-100">
              <a:latin typeface="나눔스퀘어 Bold" panose="020B0600000101010101" pitchFamily="50" charset="-127"/>
              <a:ea typeface="나눔스퀘어 Bold" panose="020B0600000101010101" pitchFamily="50" charset="-127"/>
            </a:endParaRPr>
          </a:p>
        </p:txBody>
      </p:sp>
      <p:sp>
        <p:nvSpPr>
          <p:cNvPr id="8" name="타원 7">
            <a:extLst>
              <a:ext uri="{FF2B5EF4-FFF2-40B4-BE49-F238E27FC236}">
                <a16:creationId xmlns:a16="http://schemas.microsoft.com/office/drawing/2014/main" id="{FA462220-8FE8-455B-A67C-90C638F7A7B8}"/>
              </a:ext>
            </a:extLst>
          </p:cNvPr>
          <p:cNvSpPr/>
          <p:nvPr/>
        </p:nvSpPr>
        <p:spPr>
          <a:xfrm>
            <a:off x="3937292" y="3438670"/>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9" name="타원 8">
            <a:extLst>
              <a:ext uri="{FF2B5EF4-FFF2-40B4-BE49-F238E27FC236}">
                <a16:creationId xmlns:a16="http://schemas.microsoft.com/office/drawing/2014/main" id="{FBBBAD97-EEBA-49C6-ACE0-9BFB240CA089}"/>
              </a:ext>
            </a:extLst>
          </p:cNvPr>
          <p:cNvSpPr/>
          <p:nvPr/>
        </p:nvSpPr>
        <p:spPr>
          <a:xfrm>
            <a:off x="2547792" y="3415001"/>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10" name="타원 9">
            <a:extLst>
              <a:ext uri="{FF2B5EF4-FFF2-40B4-BE49-F238E27FC236}">
                <a16:creationId xmlns:a16="http://schemas.microsoft.com/office/drawing/2014/main" id="{ED23C649-DA09-4984-B00C-765CDC7DEB3E}"/>
              </a:ext>
            </a:extLst>
          </p:cNvPr>
          <p:cNvSpPr/>
          <p:nvPr/>
        </p:nvSpPr>
        <p:spPr>
          <a:xfrm>
            <a:off x="3241531" y="3091295"/>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11" name="타원 10">
            <a:extLst>
              <a:ext uri="{FF2B5EF4-FFF2-40B4-BE49-F238E27FC236}">
                <a16:creationId xmlns:a16="http://schemas.microsoft.com/office/drawing/2014/main" id="{61A2D371-52BD-45E8-8EBE-36F6CE0A2481}"/>
              </a:ext>
            </a:extLst>
          </p:cNvPr>
          <p:cNvSpPr/>
          <p:nvPr/>
        </p:nvSpPr>
        <p:spPr>
          <a:xfrm>
            <a:off x="3937292" y="2694708"/>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12" name="타원 11">
            <a:extLst>
              <a:ext uri="{FF2B5EF4-FFF2-40B4-BE49-F238E27FC236}">
                <a16:creationId xmlns:a16="http://schemas.microsoft.com/office/drawing/2014/main" id="{0117EEE3-D74C-4916-8BD2-EED423127CC1}"/>
              </a:ext>
            </a:extLst>
          </p:cNvPr>
          <p:cNvSpPr/>
          <p:nvPr/>
        </p:nvSpPr>
        <p:spPr>
          <a:xfrm>
            <a:off x="2545770" y="2694708"/>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13" name="오른쪽 화살표 14">
            <a:extLst>
              <a:ext uri="{FF2B5EF4-FFF2-40B4-BE49-F238E27FC236}">
                <a16:creationId xmlns:a16="http://schemas.microsoft.com/office/drawing/2014/main" id="{207FDC1D-7098-4018-A09C-7C83982F66D0}"/>
              </a:ext>
            </a:extLst>
          </p:cNvPr>
          <p:cNvSpPr/>
          <p:nvPr/>
        </p:nvSpPr>
        <p:spPr>
          <a:xfrm>
            <a:off x="4978403" y="3196354"/>
            <a:ext cx="2244437" cy="4846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a:latin typeface="나눔스퀘어 Bold" panose="020B0600000101010101" pitchFamily="50" charset="-127"/>
              <a:ea typeface="나눔스퀘어 Bold" panose="020B0600000101010101" pitchFamily="50" charset="-127"/>
            </a:endParaRPr>
          </a:p>
        </p:txBody>
      </p:sp>
      <p:sp>
        <p:nvSpPr>
          <p:cNvPr id="14" name="타원 13">
            <a:extLst>
              <a:ext uri="{FF2B5EF4-FFF2-40B4-BE49-F238E27FC236}">
                <a16:creationId xmlns:a16="http://schemas.microsoft.com/office/drawing/2014/main" id="{810456FF-DB80-4C9D-912F-9DC76E9B830C}"/>
              </a:ext>
            </a:extLst>
          </p:cNvPr>
          <p:cNvSpPr/>
          <p:nvPr/>
        </p:nvSpPr>
        <p:spPr>
          <a:xfrm>
            <a:off x="3241531" y="4946528"/>
            <a:ext cx="694750" cy="69475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GPL</a:t>
            </a:r>
          </a:p>
          <a:p>
            <a:pPr algn="ctr"/>
            <a:r>
              <a:rPr lang="ko-KR" altLang="en-US" sz="1200" spc="-100">
                <a:latin typeface="나눔스퀘어 Bold" panose="020B0600000101010101" pitchFamily="50" charset="-127"/>
                <a:ea typeface="나눔스퀘어 Bold" panose="020B0600000101010101" pitchFamily="50" charset="-127"/>
              </a:rPr>
              <a:t>코드</a:t>
            </a:r>
            <a:endParaRPr lang="en-US" altLang="ko-KR" sz="1200" spc="-100">
              <a:latin typeface="나눔스퀘어 Bold" panose="020B0600000101010101" pitchFamily="50" charset="-127"/>
              <a:ea typeface="나눔스퀘어 Bold" panose="020B0600000101010101" pitchFamily="50" charset="-127"/>
            </a:endParaRPr>
          </a:p>
        </p:txBody>
      </p:sp>
      <p:cxnSp>
        <p:nvCxnSpPr>
          <p:cNvPr id="15" name="직선 화살표 연결선 14">
            <a:extLst>
              <a:ext uri="{FF2B5EF4-FFF2-40B4-BE49-F238E27FC236}">
                <a16:creationId xmlns:a16="http://schemas.microsoft.com/office/drawing/2014/main" id="{305FCDEC-13E1-43FD-8B07-C0CD5EF4894E}"/>
              </a:ext>
            </a:extLst>
          </p:cNvPr>
          <p:cNvCxnSpPr>
            <a:stCxn id="14" idx="0"/>
            <a:endCxn id="5" idx="4"/>
          </p:cNvCxnSpPr>
          <p:nvPr/>
        </p:nvCxnSpPr>
        <p:spPr>
          <a:xfrm flipV="1">
            <a:off x="3588906" y="4638963"/>
            <a:ext cx="1" cy="3075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AE5610-699F-4029-9C96-4144598438AB}"/>
              </a:ext>
            </a:extLst>
          </p:cNvPr>
          <p:cNvSpPr txBox="1"/>
          <p:nvPr/>
        </p:nvSpPr>
        <p:spPr>
          <a:xfrm>
            <a:off x="3698761" y="4658031"/>
            <a:ext cx="1990930" cy="278410"/>
          </a:xfrm>
          <a:prstGeom prst="rect">
            <a:avLst/>
          </a:prstGeom>
          <a:noFill/>
        </p:spPr>
        <p:txBody>
          <a:bodyPr wrap="none" lIns="0" tIns="0" rIns="0" bIns="0" rtlCol="0" anchor="t">
            <a:spAutoFit/>
          </a:bodyPr>
          <a:lstStyle/>
          <a:p>
            <a:pPr>
              <a:lnSpc>
                <a:spcPct val="120000"/>
              </a:lnSpc>
            </a:pP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Dynamic linking</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이라도</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7" name="타원 16">
            <a:extLst>
              <a:ext uri="{FF2B5EF4-FFF2-40B4-BE49-F238E27FC236}">
                <a16:creationId xmlns:a16="http://schemas.microsoft.com/office/drawing/2014/main" id="{50478CF1-E7A6-41F8-8D3C-A6B07F6D9F36}"/>
              </a:ext>
            </a:extLst>
          </p:cNvPr>
          <p:cNvSpPr/>
          <p:nvPr/>
        </p:nvSpPr>
        <p:spPr>
          <a:xfrm>
            <a:off x="8262217" y="3865129"/>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GPL</a:t>
            </a:r>
          </a:p>
          <a:p>
            <a:pPr algn="ctr"/>
            <a:r>
              <a:rPr lang="ko-KR" altLang="en-US" sz="1200" spc="-100">
                <a:latin typeface="나눔스퀘어 Bold" panose="020B0600000101010101" pitchFamily="50" charset="-127"/>
                <a:ea typeface="나눔스퀘어 Bold" panose="020B0600000101010101" pitchFamily="50" charset="-127"/>
              </a:rPr>
              <a:t>코드</a:t>
            </a:r>
            <a:endParaRPr lang="en-US" altLang="ko-KR" sz="1200" spc="-100">
              <a:latin typeface="나눔스퀘어 Bold" panose="020B0600000101010101" pitchFamily="50" charset="-127"/>
              <a:ea typeface="나눔스퀘어 Bold" panose="020B0600000101010101" pitchFamily="50" charset="-127"/>
            </a:endParaRPr>
          </a:p>
        </p:txBody>
      </p:sp>
      <p:sp>
        <p:nvSpPr>
          <p:cNvPr id="18" name="타원 17">
            <a:extLst>
              <a:ext uri="{FF2B5EF4-FFF2-40B4-BE49-F238E27FC236}">
                <a16:creationId xmlns:a16="http://schemas.microsoft.com/office/drawing/2014/main" id="{B7A5DCBF-A8B9-4F2F-A99D-B7AD99E7E6E1}"/>
              </a:ext>
            </a:extLst>
          </p:cNvPr>
          <p:cNvSpPr/>
          <p:nvPr/>
        </p:nvSpPr>
        <p:spPr>
          <a:xfrm>
            <a:off x="8956967" y="3438670"/>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19" name="타원 18">
            <a:extLst>
              <a:ext uri="{FF2B5EF4-FFF2-40B4-BE49-F238E27FC236}">
                <a16:creationId xmlns:a16="http://schemas.microsoft.com/office/drawing/2014/main" id="{E8E45151-733E-4868-9275-80E6AA338882}"/>
              </a:ext>
            </a:extLst>
          </p:cNvPr>
          <p:cNvSpPr/>
          <p:nvPr/>
        </p:nvSpPr>
        <p:spPr>
          <a:xfrm>
            <a:off x="7567467" y="3415001"/>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20" name="타원 19">
            <a:extLst>
              <a:ext uri="{FF2B5EF4-FFF2-40B4-BE49-F238E27FC236}">
                <a16:creationId xmlns:a16="http://schemas.microsoft.com/office/drawing/2014/main" id="{EDF37E24-1DE0-4BE9-B17D-A8A44AA2AE9B}"/>
              </a:ext>
            </a:extLst>
          </p:cNvPr>
          <p:cNvSpPr/>
          <p:nvPr/>
        </p:nvSpPr>
        <p:spPr>
          <a:xfrm>
            <a:off x="8261206" y="3091295"/>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21" name="타원 20">
            <a:extLst>
              <a:ext uri="{FF2B5EF4-FFF2-40B4-BE49-F238E27FC236}">
                <a16:creationId xmlns:a16="http://schemas.microsoft.com/office/drawing/2014/main" id="{B8945C69-BFBE-41BA-962D-33F89A4D1E14}"/>
              </a:ext>
            </a:extLst>
          </p:cNvPr>
          <p:cNvSpPr/>
          <p:nvPr/>
        </p:nvSpPr>
        <p:spPr>
          <a:xfrm>
            <a:off x="8956967" y="2694708"/>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22" name="타원 21">
            <a:extLst>
              <a:ext uri="{FF2B5EF4-FFF2-40B4-BE49-F238E27FC236}">
                <a16:creationId xmlns:a16="http://schemas.microsoft.com/office/drawing/2014/main" id="{25207584-C77E-456F-979A-F982BD182374}"/>
              </a:ext>
            </a:extLst>
          </p:cNvPr>
          <p:cNvSpPr/>
          <p:nvPr/>
        </p:nvSpPr>
        <p:spPr>
          <a:xfrm>
            <a:off x="7565445" y="2694708"/>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a:latin typeface="나눔스퀘어 Bold" panose="020B0600000101010101" pitchFamily="50" charset="-127"/>
                <a:ea typeface="나눔스퀘어 Bold" panose="020B0600000101010101" pitchFamily="50" charset="-127"/>
              </a:rPr>
              <a:t>SDK</a:t>
            </a:r>
          </a:p>
        </p:txBody>
      </p:sp>
      <p:sp>
        <p:nvSpPr>
          <p:cNvPr id="23" name="TextBox 22">
            <a:extLst>
              <a:ext uri="{FF2B5EF4-FFF2-40B4-BE49-F238E27FC236}">
                <a16:creationId xmlns:a16="http://schemas.microsoft.com/office/drawing/2014/main" id="{8FF2AD72-548C-42DA-9973-A8121C1382CD}"/>
              </a:ext>
            </a:extLst>
          </p:cNvPr>
          <p:cNvSpPr txBox="1"/>
          <p:nvPr/>
        </p:nvSpPr>
        <p:spPr>
          <a:xfrm>
            <a:off x="7989688" y="4687055"/>
            <a:ext cx="1219885" cy="344710"/>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모두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化</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25" name="표 2">
            <a:extLst>
              <a:ext uri="{FF2B5EF4-FFF2-40B4-BE49-F238E27FC236}">
                <a16:creationId xmlns:a16="http://schemas.microsoft.com/office/drawing/2014/main" id="{82A9FE15-C77B-4886-9005-48EC2DA16DCE}"/>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4" name="29페이지">
            <a:hlinkClick r:id="" action="ppaction://media"/>
            <a:extLst>
              <a:ext uri="{FF2B5EF4-FFF2-40B4-BE49-F238E27FC236}">
                <a16:creationId xmlns:a16="http://schemas.microsoft.com/office/drawing/2014/main" id="{4ABC409F-79E5-4559-95EA-0F9C46DDA1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8255" y="3355976"/>
            <a:ext cx="406400" cy="406400"/>
          </a:xfrm>
          <a:prstGeom prst="rect">
            <a:avLst/>
          </a:prstGeom>
        </p:spPr>
      </p:pic>
    </p:spTree>
    <p:extLst>
      <p:ext uri="{BB962C8B-B14F-4D97-AF65-F5344CB8AC3E}">
        <p14:creationId xmlns:p14="http://schemas.microsoft.com/office/powerpoint/2010/main" val="137827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7D131-03D8-4A67-9F79-3C6C9FE6A444}"/>
              </a:ext>
            </a:extLst>
          </p:cNvPr>
          <p:cNvSpPr txBox="1"/>
          <p:nvPr/>
        </p:nvSpPr>
        <p:spPr>
          <a:xfrm>
            <a:off x="1911224" y="1104063"/>
            <a:ext cx="8389796" cy="717376"/>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LGPL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오픈소스를 수정해서 사용하거나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Static Linking</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으로 사용하게 되면 </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해당 바이너리 전체의 오브젝트 코드를 공개해야 하는 의무가 있습니다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12" name="직사각형 11">
            <a:extLst>
              <a:ext uri="{FF2B5EF4-FFF2-40B4-BE49-F238E27FC236}">
                <a16:creationId xmlns:a16="http://schemas.microsoft.com/office/drawing/2014/main" id="{3A513841-AEBD-4B77-87C0-1D09043F4A26}"/>
              </a:ext>
            </a:extLst>
          </p:cNvPr>
          <p:cNvSpPr/>
          <p:nvPr/>
        </p:nvSpPr>
        <p:spPr>
          <a:xfrm>
            <a:off x="1786003" y="2502667"/>
            <a:ext cx="3981857" cy="3300929"/>
          </a:xfrm>
          <a:prstGeom prst="rect">
            <a:avLst/>
          </a:prstGeom>
          <a:solidFill>
            <a:schemeClr val="tx1">
              <a:lumMod val="85000"/>
              <a:lumOff val="1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None/>
            </a:pPr>
            <a:endParaRPr lang="ko-KR" altLang="en-US" b="0" spc="-100">
              <a:solidFill>
                <a:srgbClr val="D7B07D"/>
              </a:solidFill>
              <a:latin typeface="나눔스퀘어 Bold" panose="020B0600000101010101" pitchFamily="50" charset="-127"/>
              <a:ea typeface="나눔스퀘어 Bold" panose="020B0600000101010101" pitchFamily="50" charset="-127"/>
            </a:endParaRPr>
          </a:p>
        </p:txBody>
      </p:sp>
      <p:sp>
        <p:nvSpPr>
          <p:cNvPr id="13" name="직사각형 12">
            <a:extLst>
              <a:ext uri="{FF2B5EF4-FFF2-40B4-BE49-F238E27FC236}">
                <a16:creationId xmlns:a16="http://schemas.microsoft.com/office/drawing/2014/main" id="{60F5405E-8EDD-4683-A046-EAF4021CFDE6}"/>
              </a:ext>
            </a:extLst>
          </p:cNvPr>
          <p:cNvSpPr/>
          <p:nvPr/>
        </p:nvSpPr>
        <p:spPr>
          <a:xfrm>
            <a:off x="2476590" y="2637631"/>
            <a:ext cx="2600681" cy="549677"/>
          </a:xfrm>
          <a:prstGeom prst="rect">
            <a:avLst/>
          </a:prstGeom>
          <a:solidFill>
            <a:srgbClr val="FFC000"/>
          </a:solidFill>
          <a:ln w="12700" cap="flat" cmpd="sng" algn="ctr">
            <a:noFill/>
            <a:prstDash val="solid"/>
            <a:miter lim="800000"/>
          </a:ln>
          <a:effectLst/>
        </p:spPr>
        <p:txBody>
          <a:bodyPr rtlCol="0" anchor="ctr"/>
          <a:lstStyle/>
          <a:p>
            <a:pPr algn="ctr" fontAlgn="auto" latinLnBrk="0">
              <a:spcBef>
                <a:spcPts val="0"/>
              </a:spcBef>
              <a:spcAft>
                <a:spcPts val="0"/>
              </a:spcAft>
              <a:buNone/>
            </a:pPr>
            <a:r>
              <a:rPr kumimoji="0" lang="ko-KR" altLang="en-US" sz="1800" b="0" kern="0" spc="-100">
                <a:ln>
                  <a:solidFill>
                    <a:schemeClr val="accent1">
                      <a:alpha val="0"/>
                    </a:schemeClr>
                  </a:solidFill>
                </a:ln>
                <a:latin typeface="나눔스퀘어 Bold" panose="020B0600000101010101" pitchFamily="50" charset="-127"/>
                <a:ea typeface="나눔스퀘어 Bold" panose="020B0600000101010101" pitchFamily="50" charset="-127"/>
              </a:rPr>
              <a:t>자사 소스코드</a:t>
            </a:r>
          </a:p>
        </p:txBody>
      </p:sp>
      <p:sp>
        <p:nvSpPr>
          <p:cNvPr id="14" name="순서도: 대체 처리 13">
            <a:extLst>
              <a:ext uri="{FF2B5EF4-FFF2-40B4-BE49-F238E27FC236}">
                <a16:creationId xmlns:a16="http://schemas.microsoft.com/office/drawing/2014/main" id="{61665317-06A6-42B9-91C0-180AE054D952}"/>
              </a:ext>
            </a:extLst>
          </p:cNvPr>
          <p:cNvSpPr/>
          <p:nvPr/>
        </p:nvSpPr>
        <p:spPr>
          <a:xfrm>
            <a:off x="2476589" y="4843794"/>
            <a:ext cx="2600681" cy="550326"/>
          </a:xfrm>
          <a:prstGeom prst="flowChartAlternate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LGPL </a:t>
            </a:r>
            <a:r>
              <a:rPr lang="ko-KR" altLang="en-US"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오픈소스</a:t>
            </a:r>
          </a:p>
        </p:txBody>
      </p:sp>
      <p:sp>
        <p:nvSpPr>
          <p:cNvPr id="15" name="TextBox 14">
            <a:extLst>
              <a:ext uri="{FF2B5EF4-FFF2-40B4-BE49-F238E27FC236}">
                <a16:creationId xmlns:a16="http://schemas.microsoft.com/office/drawing/2014/main" id="{E625A3B5-4BC9-4CD6-9A53-92E8B58B5809}"/>
              </a:ext>
            </a:extLst>
          </p:cNvPr>
          <p:cNvSpPr txBox="1"/>
          <p:nvPr/>
        </p:nvSpPr>
        <p:spPr>
          <a:xfrm>
            <a:off x="1928595" y="5427979"/>
            <a:ext cx="692497" cy="278410"/>
          </a:xfrm>
          <a:prstGeom prst="rect">
            <a:avLst/>
          </a:prstGeom>
          <a:noFill/>
        </p:spPr>
        <p:txBody>
          <a:bodyPr wrap="none" lIns="0" tIns="0" rIns="0" bIns="0" rtlCol="0" anchor="t">
            <a:spAutoFit/>
          </a:bodyPr>
          <a:lstStyle/>
          <a:p>
            <a:pP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실행파일</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16" name="직선 화살표 연결선 15">
            <a:extLst>
              <a:ext uri="{FF2B5EF4-FFF2-40B4-BE49-F238E27FC236}">
                <a16:creationId xmlns:a16="http://schemas.microsoft.com/office/drawing/2014/main" id="{E67B8318-46CA-4B70-ABB2-F6CED78E8239}"/>
              </a:ext>
            </a:extLst>
          </p:cNvPr>
          <p:cNvCxnSpPr>
            <a:stCxn id="14" idx="0"/>
            <a:endCxn id="13" idx="2"/>
          </p:cNvCxnSpPr>
          <p:nvPr/>
        </p:nvCxnSpPr>
        <p:spPr>
          <a:xfrm flipV="1">
            <a:off x="3776930" y="3187308"/>
            <a:ext cx="1" cy="1656486"/>
          </a:xfrm>
          <a:prstGeom prst="straightConnector1">
            <a:avLst/>
          </a:prstGeom>
          <a:ln w="190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98C734-5CBA-469D-B2D2-6EB9E214CB88}"/>
              </a:ext>
            </a:extLst>
          </p:cNvPr>
          <p:cNvSpPr txBox="1"/>
          <p:nvPr/>
        </p:nvSpPr>
        <p:spPr>
          <a:xfrm>
            <a:off x="3853142" y="3864779"/>
            <a:ext cx="1393010" cy="278410"/>
          </a:xfrm>
          <a:prstGeom prst="rect">
            <a:avLst/>
          </a:prstGeom>
          <a:noFill/>
        </p:spPr>
        <p:txBody>
          <a:bodyPr wrap="none" lIns="0" tIns="0" rIns="0" bIns="0" rtlCol="0" anchor="t">
            <a:spAutoFit/>
          </a:bodyPr>
          <a:lstStyle/>
          <a:p>
            <a:pPr>
              <a:lnSpc>
                <a:spcPct val="120000"/>
              </a:lnSpc>
            </a:pP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Static Linking(.a)</a:t>
            </a:r>
          </a:p>
        </p:txBody>
      </p:sp>
      <p:sp>
        <p:nvSpPr>
          <p:cNvPr id="18" name="직사각형 17">
            <a:extLst>
              <a:ext uri="{FF2B5EF4-FFF2-40B4-BE49-F238E27FC236}">
                <a16:creationId xmlns:a16="http://schemas.microsoft.com/office/drawing/2014/main" id="{52EAAC19-28AF-4075-85AB-EF2BF4320343}"/>
              </a:ext>
            </a:extLst>
          </p:cNvPr>
          <p:cNvSpPr/>
          <p:nvPr/>
        </p:nvSpPr>
        <p:spPr>
          <a:xfrm>
            <a:off x="6435938" y="2502668"/>
            <a:ext cx="3981857" cy="1557191"/>
          </a:xfrm>
          <a:prstGeom prst="rect">
            <a:avLst/>
          </a:prstGeom>
          <a:solidFill>
            <a:schemeClr val="tx1">
              <a:lumMod val="85000"/>
              <a:lumOff val="1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None/>
            </a:pPr>
            <a:endParaRPr lang="ko-KR" altLang="en-US" b="0" spc="-100">
              <a:solidFill>
                <a:srgbClr val="D7B07D"/>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5A2DBD77-4E4D-4E7E-B6DC-FDFC7A0F1046}"/>
              </a:ext>
            </a:extLst>
          </p:cNvPr>
          <p:cNvSpPr/>
          <p:nvPr/>
        </p:nvSpPr>
        <p:spPr>
          <a:xfrm>
            <a:off x="7126525" y="2637631"/>
            <a:ext cx="2600681" cy="549677"/>
          </a:xfrm>
          <a:prstGeom prst="rect">
            <a:avLst/>
          </a:prstGeom>
          <a:solidFill>
            <a:srgbClr val="6699FF">
              <a:alpha val="50000"/>
            </a:srgbClr>
          </a:solidFill>
          <a:ln w="12700" cap="flat" cmpd="sng" algn="ctr">
            <a:noFill/>
            <a:prstDash val="solid"/>
            <a:miter lim="800000"/>
          </a:ln>
          <a:effectLst/>
        </p:spPr>
        <p:txBody>
          <a:bodyPr rtlCol="0" anchor="ctr"/>
          <a:lstStyle/>
          <a:p>
            <a:pPr algn="ctr" fontAlgn="auto" latinLnBrk="0">
              <a:spcBef>
                <a:spcPts val="0"/>
              </a:spcBef>
              <a:spcAft>
                <a:spcPts val="0"/>
              </a:spcAft>
              <a:buNone/>
            </a:pPr>
            <a:r>
              <a:rPr kumimoji="0" lang="ko-KR" altLang="en-US" sz="1800" b="0" kern="0" spc="-100">
                <a:ln>
                  <a:solidFill>
                    <a:schemeClr val="accent1">
                      <a:alpha val="0"/>
                    </a:schemeClr>
                  </a:solidFill>
                </a:ln>
                <a:solidFill>
                  <a:prstClr val="white"/>
                </a:solidFill>
                <a:latin typeface="나눔스퀘어 Bold" panose="020B0600000101010101" pitchFamily="50" charset="-127"/>
                <a:ea typeface="나눔스퀘어 Bold" panose="020B0600000101010101" pitchFamily="50" charset="-127"/>
              </a:rPr>
              <a:t>자사 소스코드</a:t>
            </a:r>
          </a:p>
        </p:txBody>
      </p:sp>
      <p:sp>
        <p:nvSpPr>
          <p:cNvPr id="20" name="직사각형 19">
            <a:extLst>
              <a:ext uri="{FF2B5EF4-FFF2-40B4-BE49-F238E27FC236}">
                <a16:creationId xmlns:a16="http://schemas.microsoft.com/office/drawing/2014/main" id="{6739356A-ECCB-4091-893B-1E5E137832D7}"/>
              </a:ext>
            </a:extLst>
          </p:cNvPr>
          <p:cNvSpPr/>
          <p:nvPr/>
        </p:nvSpPr>
        <p:spPr>
          <a:xfrm>
            <a:off x="6435938" y="4239703"/>
            <a:ext cx="3981857" cy="1563894"/>
          </a:xfrm>
          <a:prstGeom prst="rect">
            <a:avLst/>
          </a:prstGeom>
          <a:solidFill>
            <a:schemeClr val="tx1">
              <a:lumMod val="85000"/>
              <a:lumOff val="1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None/>
            </a:pPr>
            <a:endParaRPr lang="ko-KR" altLang="en-US" b="0" spc="-100">
              <a:solidFill>
                <a:srgbClr val="D7B07D"/>
              </a:solidFill>
              <a:latin typeface="나눔스퀘어 Bold" panose="020B0600000101010101" pitchFamily="50" charset="-127"/>
              <a:ea typeface="나눔스퀘어 Bold" panose="020B0600000101010101" pitchFamily="50" charset="-127"/>
            </a:endParaRPr>
          </a:p>
        </p:txBody>
      </p:sp>
      <p:sp>
        <p:nvSpPr>
          <p:cNvPr id="21" name="순서도: 대체 처리 20">
            <a:extLst>
              <a:ext uri="{FF2B5EF4-FFF2-40B4-BE49-F238E27FC236}">
                <a16:creationId xmlns:a16="http://schemas.microsoft.com/office/drawing/2014/main" id="{C9996CE8-EF84-4903-A0DD-1F5F3937C2E0}"/>
              </a:ext>
            </a:extLst>
          </p:cNvPr>
          <p:cNvSpPr/>
          <p:nvPr/>
        </p:nvSpPr>
        <p:spPr>
          <a:xfrm>
            <a:off x="7126524" y="4843794"/>
            <a:ext cx="2600681" cy="550326"/>
          </a:xfrm>
          <a:prstGeom prst="flowChartAlternate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LGPL </a:t>
            </a:r>
            <a:r>
              <a:rPr lang="ko-KR" altLang="en-US"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오픈소스</a:t>
            </a:r>
          </a:p>
        </p:txBody>
      </p:sp>
      <p:sp>
        <p:nvSpPr>
          <p:cNvPr id="22" name="TextBox 21">
            <a:extLst>
              <a:ext uri="{FF2B5EF4-FFF2-40B4-BE49-F238E27FC236}">
                <a16:creationId xmlns:a16="http://schemas.microsoft.com/office/drawing/2014/main" id="{ADC193EB-469F-4D08-982F-BE599DF02B2D}"/>
              </a:ext>
            </a:extLst>
          </p:cNvPr>
          <p:cNvSpPr txBox="1"/>
          <p:nvPr/>
        </p:nvSpPr>
        <p:spPr>
          <a:xfrm>
            <a:off x="6578530" y="5427979"/>
            <a:ext cx="587469" cy="278410"/>
          </a:xfrm>
          <a:prstGeom prst="rect">
            <a:avLst/>
          </a:prstGeom>
          <a:noFill/>
        </p:spPr>
        <p:txBody>
          <a:bodyPr wrap="none" lIns="0" tIns="0" rIns="0" bIns="0" rtlCol="0" anchor="t">
            <a:spAutoFit/>
          </a:bodyPr>
          <a:lstStyle/>
          <a:p>
            <a:pPr>
              <a:lnSpc>
                <a:spcPct val="120000"/>
              </a:lnSpc>
            </a:pP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Library</a:t>
            </a:r>
          </a:p>
        </p:txBody>
      </p:sp>
      <p:sp>
        <p:nvSpPr>
          <p:cNvPr id="23" name="TextBox 22">
            <a:extLst>
              <a:ext uri="{FF2B5EF4-FFF2-40B4-BE49-F238E27FC236}">
                <a16:creationId xmlns:a16="http://schemas.microsoft.com/office/drawing/2014/main" id="{815BC27D-D05A-439F-93C2-0CB55A1C48BA}"/>
              </a:ext>
            </a:extLst>
          </p:cNvPr>
          <p:cNvSpPr txBox="1"/>
          <p:nvPr/>
        </p:nvSpPr>
        <p:spPr>
          <a:xfrm>
            <a:off x="6578530" y="3715602"/>
            <a:ext cx="692497" cy="278410"/>
          </a:xfrm>
          <a:prstGeom prst="rect">
            <a:avLst/>
          </a:prstGeom>
          <a:noFill/>
        </p:spPr>
        <p:txBody>
          <a:bodyPr wrap="none" lIns="0" tIns="0" rIns="0" bIns="0" rtlCol="0" anchor="t">
            <a:spAutoFit/>
          </a:bodyPr>
          <a:lstStyle/>
          <a:p>
            <a:pP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실행파일</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24" name="직선 화살표 연결선 23">
            <a:extLst>
              <a:ext uri="{FF2B5EF4-FFF2-40B4-BE49-F238E27FC236}">
                <a16:creationId xmlns:a16="http://schemas.microsoft.com/office/drawing/2014/main" id="{694A6D73-DF95-4B63-AD74-F12335A6857C}"/>
              </a:ext>
            </a:extLst>
          </p:cNvPr>
          <p:cNvCxnSpPr>
            <a:stCxn id="21" idx="0"/>
            <a:endCxn id="19" idx="2"/>
          </p:cNvCxnSpPr>
          <p:nvPr/>
        </p:nvCxnSpPr>
        <p:spPr>
          <a:xfrm flipV="1">
            <a:off x="8426865" y="3187308"/>
            <a:ext cx="1" cy="1656486"/>
          </a:xfrm>
          <a:prstGeom prst="straightConnector1">
            <a:avLst/>
          </a:prstGeom>
          <a:ln w="19050">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9F5E93-5BD6-45E4-B707-524EA44AC0EF}"/>
              </a:ext>
            </a:extLst>
          </p:cNvPr>
          <p:cNvSpPr txBox="1"/>
          <p:nvPr/>
        </p:nvSpPr>
        <p:spPr>
          <a:xfrm>
            <a:off x="8503077" y="4005451"/>
            <a:ext cx="1745671" cy="278410"/>
          </a:xfrm>
          <a:prstGeom prst="rect">
            <a:avLst/>
          </a:prstGeom>
          <a:noFill/>
        </p:spPr>
        <p:txBody>
          <a:bodyPr wrap="none" lIns="0" tIns="0" rIns="0" bIns="0" rtlCol="0" anchor="t">
            <a:spAutoFit/>
          </a:bodyPr>
          <a:lstStyle/>
          <a:p>
            <a:pPr>
              <a:lnSpc>
                <a:spcPct val="120000"/>
              </a:lnSpc>
            </a:pPr>
            <a:r>
              <a:rPr lang="en-US" altLang="ko-KR"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Dynamic Linking(.so)</a:t>
            </a:r>
          </a:p>
        </p:txBody>
      </p:sp>
      <p:graphicFrame>
        <p:nvGraphicFramePr>
          <p:cNvPr id="27" name="표 2">
            <a:extLst>
              <a:ext uri="{FF2B5EF4-FFF2-40B4-BE49-F238E27FC236}">
                <a16:creationId xmlns:a16="http://schemas.microsoft.com/office/drawing/2014/main" id="{B34574A1-647D-4716-9D2D-4F482E8F8524}"/>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3" name="30페이지">
            <a:hlinkClick r:id="" action="ppaction://media"/>
            <a:extLst>
              <a:ext uri="{FF2B5EF4-FFF2-40B4-BE49-F238E27FC236}">
                <a16:creationId xmlns:a16="http://schemas.microsoft.com/office/drawing/2014/main" id="{AC9DF373-8813-4BE9-A1D7-266479901E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1975" y="3152775"/>
            <a:ext cx="406400" cy="406400"/>
          </a:xfrm>
          <a:prstGeom prst="rect">
            <a:avLst/>
          </a:prstGeom>
        </p:spPr>
      </p:pic>
    </p:spTree>
    <p:extLst>
      <p:ext uri="{BB962C8B-B14F-4D97-AF65-F5344CB8AC3E}">
        <p14:creationId xmlns:p14="http://schemas.microsoft.com/office/powerpoint/2010/main" val="49737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F253C-85AD-4C4E-BDEA-6C2D39ECC7EF}"/>
              </a:ext>
            </a:extLst>
          </p:cNvPr>
          <p:cNvSpPr txBox="1"/>
          <p:nvPr/>
        </p:nvSpPr>
        <p:spPr>
          <a:xfrm>
            <a:off x="1147249" y="1104063"/>
            <a:ext cx="9917779" cy="717376"/>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AGPL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오픈소스는 웹 서비스를 통해 서비스를 제공하는 것도 배포로 보기 때문에</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사용고지 및 수정해서 사용했다면 수정된 소스의 소스코드를 공개해야 하는 의무가 있습니다</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cxnSp>
        <p:nvCxnSpPr>
          <p:cNvPr id="4" name="직선 연결선 3">
            <a:extLst>
              <a:ext uri="{FF2B5EF4-FFF2-40B4-BE49-F238E27FC236}">
                <a16:creationId xmlns:a16="http://schemas.microsoft.com/office/drawing/2014/main" id="{6A086889-56FB-4FD0-8A97-7D8BA76319B6}"/>
              </a:ext>
            </a:extLst>
          </p:cNvPr>
          <p:cNvCxnSpPr>
            <a:cxnSpLocks/>
          </p:cNvCxnSpPr>
          <p:nvPr/>
        </p:nvCxnSpPr>
        <p:spPr>
          <a:xfrm>
            <a:off x="2512088" y="4137462"/>
            <a:ext cx="7184571"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3ABFCA0A-B815-43D2-8A24-1753E11EE030}"/>
              </a:ext>
            </a:extLst>
          </p:cNvPr>
          <p:cNvSpPr/>
          <p:nvPr/>
        </p:nvSpPr>
        <p:spPr>
          <a:xfrm>
            <a:off x="3254163" y="2333074"/>
            <a:ext cx="1552890" cy="1552890"/>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atin typeface="나눔스퀘어 Bold" panose="020B0600000101010101" pitchFamily="50" charset="-127"/>
                <a:ea typeface="나눔스퀘어 Bold" panose="020B0600000101010101" pitchFamily="50" charset="-127"/>
              </a:rPr>
              <a:t>서버</a:t>
            </a: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000" spc="-100">
              <a:latin typeface="나눔스퀘어 Bold" panose="020B0600000101010101" pitchFamily="50" charset="-127"/>
              <a:ea typeface="나눔스퀘어 Bold" panose="020B0600000101010101" pitchFamily="50" charset="-127"/>
            </a:endParaRPr>
          </a:p>
        </p:txBody>
      </p:sp>
      <p:cxnSp>
        <p:nvCxnSpPr>
          <p:cNvPr id="6" name="직선 화살표 연결선 5">
            <a:extLst>
              <a:ext uri="{FF2B5EF4-FFF2-40B4-BE49-F238E27FC236}">
                <a16:creationId xmlns:a16="http://schemas.microsoft.com/office/drawing/2014/main" id="{8B227479-8D68-49F3-AF1D-DE244FCD09D1}"/>
              </a:ext>
            </a:extLst>
          </p:cNvPr>
          <p:cNvCxnSpPr>
            <a:cxnSpLocks/>
            <a:stCxn id="5" idx="6"/>
          </p:cNvCxnSpPr>
          <p:nvPr/>
        </p:nvCxnSpPr>
        <p:spPr>
          <a:xfrm>
            <a:off x="4807053" y="3109520"/>
            <a:ext cx="253388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BFADB39-743F-43F2-B84D-27CA9FE40130}"/>
              </a:ext>
            </a:extLst>
          </p:cNvPr>
          <p:cNvSpPr txBox="1"/>
          <p:nvPr/>
        </p:nvSpPr>
        <p:spPr>
          <a:xfrm>
            <a:off x="5617738" y="2670726"/>
            <a:ext cx="912515" cy="347557"/>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웹 서비스</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8" name="타원 7">
            <a:extLst>
              <a:ext uri="{FF2B5EF4-FFF2-40B4-BE49-F238E27FC236}">
                <a16:creationId xmlns:a16="http://schemas.microsoft.com/office/drawing/2014/main" id="{3510A57D-9399-4733-AD7B-0FBE114967EF}"/>
              </a:ext>
            </a:extLst>
          </p:cNvPr>
          <p:cNvSpPr/>
          <p:nvPr/>
        </p:nvSpPr>
        <p:spPr>
          <a:xfrm>
            <a:off x="3254163" y="4394684"/>
            <a:ext cx="1552890" cy="1552890"/>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atin typeface="나눔스퀘어 Bold" panose="020B0600000101010101" pitchFamily="50" charset="-127"/>
                <a:ea typeface="나눔스퀘어 Bold" panose="020B0600000101010101" pitchFamily="50" charset="-127"/>
              </a:rPr>
              <a:t>서버</a:t>
            </a: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000" spc="-100">
              <a:latin typeface="나눔스퀘어 Bold" panose="020B0600000101010101" pitchFamily="50" charset="-127"/>
              <a:ea typeface="나눔스퀘어 Bold" panose="020B0600000101010101" pitchFamily="50" charset="-127"/>
            </a:endParaRPr>
          </a:p>
        </p:txBody>
      </p:sp>
      <p:cxnSp>
        <p:nvCxnSpPr>
          <p:cNvPr id="9" name="직선 화살표 연결선 8">
            <a:extLst>
              <a:ext uri="{FF2B5EF4-FFF2-40B4-BE49-F238E27FC236}">
                <a16:creationId xmlns:a16="http://schemas.microsoft.com/office/drawing/2014/main" id="{76077ECA-0A5F-45E4-AA9F-942A06F46C5E}"/>
              </a:ext>
            </a:extLst>
          </p:cNvPr>
          <p:cNvCxnSpPr>
            <a:cxnSpLocks/>
            <a:stCxn id="8" idx="6"/>
          </p:cNvCxnSpPr>
          <p:nvPr/>
        </p:nvCxnSpPr>
        <p:spPr>
          <a:xfrm>
            <a:off x="4807053" y="5171130"/>
            <a:ext cx="253388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C6D33A0-7A1C-4D77-B94D-DCB61012DAA7}"/>
              </a:ext>
            </a:extLst>
          </p:cNvPr>
          <p:cNvSpPr txBox="1"/>
          <p:nvPr/>
        </p:nvSpPr>
        <p:spPr>
          <a:xfrm>
            <a:off x="5617738" y="4732336"/>
            <a:ext cx="912515" cy="347557"/>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웹 서비스</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1" name="타원 10">
            <a:extLst>
              <a:ext uri="{FF2B5EF4-FFF2-40B4-BE49-F238E27FC236}">
                <a16:creationId xmlns:a16="http://schemas.microsoft.com/office/drawing/2014/main" id="{22CDE601-8267-41C5-B7AD-9110EE1C05A5}"/>
              </a:ext>
            </a:extLst>
          </p:cNvPr>
          <p:cNvSpPr/>
          <p:nvPr/>
        </p:nvSpPr>
        <p:spPr>
          <a:xfrm>
            <a:off x="3665566" y="5079893"/>
            <a:ext cx="730082" cy="730082"/>
          </a:xfrm>
          <a:prstGeom prst="ellipse">
            <a:avLst/>
          </a:prstGeom>
          <a:solidFill>
            <a:srgbClr val="993366"/>
          </a:solidFill>
          <a:ln>
            <a:solidFill>
              <a:schemeClr val="tx1">
                <a:lumMod val="50000"/>
                <a:lumOff val="50000"/>
              </a:schemeClr>
            </a:solidFill>
          </a:ln>
          <a:effectLst>
            <a:glow rad="101600">
              <a:srgbClr val="993366">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altLang="ko-KR" sz="1200" spc="-100">
                <a:latin typeface="나눔스퀘어 Bold" panose="020B0600000101010101" pitchFamily="50" charset="-127"/>
                <a:ea typeface="나눔스퀘어 Bold" panose="020B0600000101010101" pitchFamily="50" charset="-127"/>
              </a:rPr>
              <a:t>AGPL</a:t>
            </a:r>
          </a:p>
        </p:txBody>
      </p:sp>
      <p:grpSp>
        <p:nvGrpSpPr>
          <p:cNvPr id="12" name="그룹 11">
            <a:extLst>
              <a:ext uri="{FF2B5EF4-FFF2-40B4-BE49-F238E27FC236}">
                <a16:creationId xmlns:a16="http://schemas.microsoft.com/office/drawing/2014/main" id="{92A5066C-824F-4621-8F2B-E21A94468CFD}"/>
              </a:ext>
            </a:extLst>
          </p:cNvPr>
          <p:cNvGrpSpPr/>
          <p:nvPr/>
        </p:nvGrpSpPr>
        <p:grpSpPr>
          <a:xfrm>
            <a:off x="7432096" y="2409474"/>
            <a:ext cx="1539537" cy="1400089"/>
            <a:chOff x="9693531" y="2578647"/>
            <a:chExt cx="1233244" cy="1121540"/>
          </a:xfrm>
        </p:grpSpPr>
        <p:pic>
          <p:nvPicPr>
            <p:cNvPr id="13" name="Picture 4" descr="man png icon에 대한 이미지 검색결과">
              <a:extLst>
                <a:ext uri="{FF2B5EF4-FFF2-40B4-BE49-F238E27FC236}">
                  <a16:creationId xmlns:a16="http://schemas.microsoft.com/office/drawing/2014/main" id="{781FD4DA-F23B-4009-83BF-6B769984CF9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1521" y="2578647"/>
              <a:ext cx="577265" cy="5772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관련 이미지">
              <a:extLst>
                <a:ext uri="{FF2B5EF4-FFF2-40B4-BE49-F238E27FC236}">
                  <a16:creationId xmlns:a16="http://schemas.microsoft.com/office/drawing/2014/main" id="{DCFE29FC-62DC-4F98-B96C-47D41D1DFDC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47315" y="3120727"/>
              <a:ext cx="579460" cy="5794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관련 이미지">
              <a:extLst>
                <a:ext uri="{FF2B5EF4-FFF2-40B4-BE49-F238E27FC236}">
                  <a16:creationId xmlns:a16="http://schemas.microsoft.com/office/drawing/2014/main" id="{935DECA6-8023-4801-923B-1461CFDC6160}"/>
                </a:ext>
              </a:extLst>
            </p:cNvPr>
            <p:cNvPicPr>
              <a:picLocks noChangeArrowheads="1"/>
            </p:cNvPicPr>
            <p:nvPr/>
          </p:nvPicPr>
          <p:blipFill rotWithShape="1">
            <a:blip r:embed="rId7" cstate="print">
              <a:extLst>
                <a:ext uri="{BEBA8EAE-BF5A-486C-A8C5-ECC9F3942E4B}">
                  <a14:imgProps xmlns:a14="http://schemas.microsoft.com/office/drawing/2010/main">
                    <a14:imgLayer r:embed="rId8">
                      <a14:imgEffect>
                        <a14:backgroundRemoval t="3556" b="98667" l="889" r="97778">
                          <a14:foregroundMark x1="25333" y1="55111" x2="24444" y2="31556"/>
                          <a14:foregroundMark x1="24444" y1="31556" x2="35111" y2="11111"/>
                          <a14:foregroundMark x1="35111" y1="11111" x2="57778" y2="8444"/>
                          <a14:foregroundMark x1="57778" y1="8444" x2="75111" y2="24000"/>
                          <a14:foregroundMark x1="75111" y1="24000" x2="82222" y2="45333"/>
                          <a14:foregroundMark x1="82222" y1="45333" x2="73333" y2="67556"/>
                          <a14:foregroundMark x1="73333" y1="67556" x2="55111" y2="81778"/>
                          <a14:foregroundMark x1="55111" y1="81778" x2="30667" y2="78667"/>
                          <a14:foregroundMark x1="30667" y1="78667" x2="20444" y2="58667"/>
                          <a14:foregroundMark x1="20444" y1="58667" x2="22667" y2="48889"/>
                          <a14:foregroundMark x1="33778" y1="62222" x2="46667" y2="79111"/>
                          <a14:foregroundMark x1="47111" y1="80000" x2="29333" y2="59556"/>
                          <a14:foregroundMark x1="29333" y1="59556" x2="34667" y2="85778"/>
                          <a14:foregroundMark x1="34667" y1="85778" x2="26222" y2="38222"/>
                          <a14:foregroundMark x1="26222" y1="38222" x2="28444" y2="28000"/>
                          <a14:foregroundMark x1="25333" y1="10222" x2="10667" y2="29333"/>
                          <a14:foregroundMark x1="10667" y1="29333" x2="9333" y2="76000"/>
                          <a14:foregroundMark x1="9333" y1="76000" x2="12000" y2="81333"/>
                          <a14:foregroundMark x1="13333" y1="60889" x2="16889" y2="83556"/>
                          <a14:foregroundMark x1="16889" y1="83556" x2="30222" y2="94667"/>
                          <a14:foregroundMark x1="30222" y1="87111" x2="57778" y2="92889"/>
                          <a14:foregroundMark x1="57778" y1="92889" x2="71111" y2="72444"/>
                          <a14:foregroundMark x1="71111" y1="72444" x2="68889" y2="70222"/>
                          <a14:foregroundMark x1="41333" y1="93778" x2="33778" y2="95111"/>
                          <a14:foregroundMark x1="47111" y1="95556" x2="40000" y2="99111"/>
                          <a14:foregroundMark x1="7556" y1="33333" x2="5333" y2="57333"/>
                          <a14:foregroundMark x1="5333" y1="57333" x2="6667" y2="60444"/>
                          <a14:foregroundMark x1="889" y1="40889" x2="3111" y2="60889"/>
                          <a14:foregroundMark x1="32000" y1="6667" x2="56889" y2="4889"/>
                          <a14:foregroundMark x1="56889" y1="4889" x2="73778" y2="20889"/>
                          <a14:foregroundMark x1="73778" y1="20889" x2="84444" y2="42222"/>
                          <a14:foregroundMark x1="84444" y1="42222" x2="85778" y2="65333"/>
                          <a14:foregroundMark x1="85778" y1="65333" x2="83556" y2="72889"/>
                          <a14:foregroundMark x1="88889" y1="33778" x2="89333" y2="78667"/>
                          <a14:foregroundMark x1="89333" y1="78667" x2="88444" y2="80000"/>
                          <a14:foregroundMark x1="91111" y1="34667" x2="94667" y2="58222"/>
                          <a14:foregroundMark x1="94667" y1="58222" x2="91111" y2="71556"/>
                          <a14:foregroundMark x1="97778" y1="45778" x2="97778" y2="56000"/>
                          <a14:foregroundMark x1="79556" y1="74667" x2="60444" y2="90667"/>
                          <a14:foregroundMark x1="60444" y1="90667" x2="48444" y2="93333"/>
                          <a14:foregroundMark x1="82222" y1="83111" x2="67556" y2="89333"/>
                          <a14:foregroundMark x1="44000" y1="3556" x2="66222" y2="7111"/>
                          <a14:foregroundMark x1="66222" y1="7111" x2="81333" y2="24000"/>
                          <a14:foregroundMark x1="81333" y1="24000" x2="81778" y2="24000"/>
                          <a14:foregroundMark x1="85778" y1="82667" x2="55556" y2="96444"/>
                          <a14:backgroundMark x1="8889" y1="4000" x2="8889" y2="4000"/>
                        </a14:backgroundRemoval>
                      </a14:imgEffect>
                    </a14:imgLayer>
                  </a14:imgProps>
                </a:ext>
                <a:ext uri="{28A0092B-C50C-407E-A947-70E740481C1C}">
                  <a14:useLocalDpi xmlns:a14="http://schemas.microsoft.com/office/drawing/2010/main" val="0"/>
                </a:ext>
              </a:extLst>
            </a:blip>
            <a:srcRect l="1112" t="644" r="1596" b="1"/>
            <a:stretch/>
          </p:blipFill>
          <p:spPr bwMode="auto">
            <a:xfrm>
              <a:off x="9693531" y="3114066"/>
              <a:ext cx="579460" cy="57946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6" name="그룹 15">
            <a:extLst>
              <a:ext uri="{FF2B5EF4-FFF2-40B4-BE49-F238E27FC236}">
                <a16:creationId xmlns:a16="http://schemas.microsoft.com/office/drawing/2014/main" id="{DB2C8E40-99D4-4CD3-9FCF-CEAE8B209318}"/>
              </a:ext>
            </a:extLst>
          </p:cNvPr>
          <p:cNvGrpSpPr/>
          <p:nvPr/>
        </p:nvGrpSpPr>
        <p:grpSpPr>
          <a:xfrm>
            <a:off x="7432096" y="4492892"/>
            <a:ext cx="1539537" cy="1400089"/>
            <a:chOff x="9693531" y="2578647"/>
            <a:chExt cx="1233244" cy="1121540"/>
          </a:xfrm>
        </p:grpSpPr>
        <p:pic>
          <p:nvPicPr>
            <p:cNvPr id="17" name="Picture 4" descr="man png icon에 대한 이미지 검색결과">
              <a:extLst>
                <a:ext uri="{FF2B5EF4-FFF2-40B4-BE49-F238E27FC236}">
                  <a16:creationId xmlns:a16="http://schemas.microsoft.com/office/drawing/2014/main" id="{F0FB02B2-545F-4434-B2BE-C8F3F5DCB1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21521" y="2578647"/>
              <a:ext cx="577265" cy="5772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관련 이미지">
              <a:extLst>
                <a:ext uri="{FF2B5EF4-FFF2-40B4-BE49-F238E27FC236}">
                  <a16:creationId xmlns:a16="http://schemas.microsoft.com/office/drawing/2014/main" id="{14D25BE7-F247-43CA-9CEA-6D468B1BE5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47315" y="3120727"/>
              <a:ext cx="579460" cy="5794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관련 이미지">
              <a:extLst>
                <a:ext uri="{FF2B5EF4-FFF2-40B4-BE49-F238E27FC236}">
                  <a16:creationId xmlns:a16="http://schemas.microsoft.com/office/drawing/2014/main" id="{B7D1B3B5-34ED-4984-90C2-7BC76FC30341}"/>
                </a:ext>
              </a:extLst>
            </p:cNvPr>
            <p:cNvPicPr>
              <a:picLocks noChangeArrowheads="1"/>
            </p:cNvPicPr>
            <p:nvPr/>
          </p:nvPicPr>
          <p:blipFill rotWithShape="1">
            <a:blip r:embed="rId7" cstate="print">
              <a:extLst>
                <a:ext uri="{BEBA8EAE-BF5A-486C-A8C5-ECC9F3942E4B}">
                  <a14:imgProps xmlns:a14="http://schemas.microsoft.com/office/drawing/2010/main">
                    <a14:imgLayer r:embed="rId8">
                      <a14:imgEffect>
                        <a14:backgroundRemoval t="3556" b="98667" l="889" r="97778">
                          <a14:foregroundMark x1="25333" y1="55111" x2="24444" y2="31556"/>
                          <a14:foregroundMark x1="24444" y1="31556" x2="35111" y2="11111"/>
                          <a14:foregroundMark x1="35111" y1="11111" x2="57778" y2="8444"/>
                          <a14:foregroundMark x1="57778" y1="8444" x2="75111" y2="24000"/>
                          <a14:foregroundMark x1="75111" y1="24000" x2="82222" y2="45333"/>
                          <a14:foregroundMark x1="82222" y1="45333" x2="73333" y2="67556"/>
                          <a14:foregroundMark x1="73333" y1="67556" x2="55111" y2="81778"/>
                          <a14:foregroundMark x1="55111" y1="81778" x2="30667" y2="78667"/>
                          <a14:foregroundMark x1="30667" y1="78667" x2="20444" y2="58667"/>
                          <a14:foregroundMark x1="20444" y1="58667" x2="22667" y2="48889"/>
                          <a14:foregroundMark x1="33778" y1="62222" x2="46667" y2="79111"/>
                          <a14:foregroundMark x1="47111" y1="80000" x2="29333" y2="59556"/>
                          <a14:foregroundMark x1="29333" y1="59556" x2="34667" y2="85778"/>
                          <a14:foregroundMark x1="34667" y1="85778" x2="26222" y2="38222"/>
                          <a14:foregroundMark x1="26222" y1="38222" x2="28444" y2="28000"/>
                          <a14:foregroundMark x1="25333" y1="10222" x2="10667" y2="29333"/>
                          <a14:foregroundMark x1="10667" y1="29333" x2="9333" y2="76000"/>
                          <a14:foregroundMark x1="9333" y1="76000" x2="12000" y2="81333"/>
                          <a14:foregroundMark x1="13333" y1="60889" x2="16889" y2="83556"/>
                          <a14:foregroundMark x1="16889" y1="83556" x2="30222" y2="94667"/>
                          <a14:foregroundMark x1="30222" y1="87111" x2="57778" y2="92889"/>
                          <a14:foregroundMark x1="57778" y1="92889" x2="71111" y2="72444"/>
                          <a14:foregroundMark x1="71111" y1="72444" x2="68889" y2="70222"/>
                          <a14:foregroundMark x1="41333" y1="93778" x2="33778" y2="95111"/>
                          <a14:foregroundMark x1="47111" y1="95556" x2="40000" y2="99111"/>
                          <a14:foregroundMark x1="7556" y1="33333" x2="5333" y2="57333"/>
                          <a14:foregroundMark x1="5333" y1="57333" x2="6667" y2="60444"/>
                          <a14:foregroundMark x1="889" y1="40889" x2="3111" y2="60889"/>
                          <a14:foregroundMark x1="32000" y1="6667" x2="56889" y2="4889"/>
                          <a14:foregroundMark x1="56889" y1="4889" x2="73778" y2="20889"/>
                          <a14:foregroundMark x1="73778" y1="20889" x2="84444" y2="42222"/>
                          <a14:foregroundMark x1="84444" y1="42222" x2="85778" y2="65333"/>
                          <a14:foregroundMark x1="85778" y1="65333" x2="83556" y2="72889"/>
                          <a14:foregroundMark x1="88889" y1="33778" x2="89333" y2="78667"/>
                          <a14:foregroundMark x1="89333" y1="78667" x2="88444" y2="80000"/>
                          <a14:foregroundMark x1="91111" y1="34667" x2="94667" y2="58222"/>
                          <a14:foregroundMark x1="94667" y1="58222" x2="91111" y2="71556"/>
                          <a14:foregroundMark x1="97778" y1="45778" x2="97778" y2="56000"/>
                          <a14:foregroundMark x1="79556" y1="74667" x2="60444" y2="90667"/>
                          <a14:foregroundMark x1="60444" y1="90667" x2="48444" y2="93333"/>
                          <a14:foregroundMark x1="82222" y1="83111" x2="67556" y2="89333"/>
                          <a14:foregroundMark x1="44000" y1="3556" x2="66222" y2="7111"/>
                          <a14:foregroundMark x1="66222" y1="7111" x2="81333" y2="24000"/>
                          <a14:foregroundMark x1="81333" y1="24000" x2="81778" y2="24000"/>
                          <a14:foregroundMark x1="85778" y1="82667" x2="55556" y2="96444"/>
                          <a14:backgroundMark x1="8889" y1="4000" x2="8889" y2="4000"/>
                        </a14:backgroundRemoval>
                      </a14:imgEffect>
                    </a14:imgLayer>
                  </a14:imgProps>
                </a:ext>
                <a:ext uri="{28A0092B-C50C-407E-A947-70E740481C1C}">
                  <a14:useLocalDpi xmlns:a14="http://schemas.microsoft.com/office/drawing/2010/main" val="0"/>
                </a:ext>
              </a:extLst>
            </a:blip>
            <a:srcRect l="1112" t="644" r="1596" b="1"/>
            <a:stretch/>
          </p:blipFill>
          <p:spPr bwMode="auto">
            <a:xfrm>
              <a:off x="9693531" y="3114066"/>
              <a:ext cx="579460" cy="579460"/>
            </a:xfrm>
            <a:prstGeom prst="ellipse">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AE5A311-5144-42B8-A366-EC48B1EF5C1A}"/>
              </a:ext>
            </a:extLst>
          </p:cNvPr>
          <p:cNvSpPr txBox="1"/>
          <p:nvPr/>
        </p:nvSpPr>
        <p:spPr>
          <a:xfrm>
            <a:off x="5202865" y="5262367"/>
            <a:ext cx="1808187" cy="573875"/>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오픈소스 사용고지 및</a:t>
            </a:r>
            <a:endParaRPr lang="en-US" altLang="ko-KR" sz="1600" spc="-10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1600" spc="-10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소스코드 공개의무</a:t>
            </a:r>
            <a:r>
              <a:rPr lang="en-US" altLang="ko-KR" sz="1600" spc="-10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 </a:t>
            </a:r>
            <a:r>
              <a:rPr lang="ko-KR" altLang="en-US" sz="1600" spc="-10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발생</a:t>
            </a:r>
            <a:endParaRPr lang="en-US" altLang="ko-KR" sz="1600" spc="-10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endParaRPr>
          </a:p>
        </p:txBody>
      </p:sp>
      <p:sp>
        <p:nvSpPr>
          <p:cNvPr id="21" name="TextBox 20">
            <a:extLst>
              <a:ext uri="{FF2B5EF4-FFF2-40B4-BE49-F238E27FC236}">
                <a16:creationId xmlns:a16="http://schemas.microsoft.com/office/drawing/2014/main" id="{EB94F985-EBFF-4EAD-90B2-41A5393EEB12}"/>
              </a:ext>
            </a:extLst>
          </p:cNvPr>
          <p:cNvSpPr txBox="1"/>
          <p:nvPr/>
        </p:nvSpPr>
        <p:spPr>
          <a:xfrm>
            <a:off x="5462553" y="3204945"/>
            <a:ext cx="1288814" cy="278410"/>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배포로 보지 않음</a:t>
            </a:r>
            <a:endPar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22" name="타원 21">
            <a:extLst>
              <a:ext uri="{FF2B5EF4-FFF2-40B4-BE49-F238E27FC236}">
                <a16:creationId xmlns:a16="http://schemas.microsoft.com/office/drawing/2014/main" id="{650B67B0-BA08-4064-8611-936BE99DE247}"/>
              </a:ext>
            </a:extLst>
          </p:cNvPr>
          <p:cNvSpPr/>
          <p:nvPr/>
        </p:nvSpPr>
        <p:spPr>
          <a:xfrm>
            <a:off x="3653348" y="3013682"/>
            <a:ext cx="730082" cy="730082"/>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altLang="ko-KR" sz="1200" spc="-100">
                <a:latin typeface="나눔스퀘어 Bold" panose="020B0600000101010101" pitchFamily="50" charset="-127"/>
                <a:ea typeface="나눔스퀘어 Bold" panose="020B0600000101010101" pitchFamily="50" charset="-127"/>
              </a:rPr>
              <a:t>AGPL</a:t>
            </a:r>
            <a:r>
              <a:rPr lang="ko-KR" altLang="en-US" sz="1200" spc="-100">
                <a:latin typeface="나눔스퀘어 Bold" panose="020B0600000101010101" pitchFamily="50" charset="-127"/>
                <a:ea typeface="나눔스퀘어 Bold" panose="020B0600000101010101" pitchFamily="50" charset="-127"/>
              </a:rPr>
              <a:t>이</a:t>
            </a:r>
            <a:endParaRPr lang="en-US" altLang="ko-KR" sz="1200" spc="-100">
              <a:latin typeface="나눔스퀘어 Bold" panose="020B0600000101010101" pitchFamily="50" charset="-127"/>
              <a:ea typeface="나눔스퀘어 Bold" panose="020B0600000101010101" pitchFamily="50" charset="-127"/>
            </a:endParaRPr>
          </a:p>
          <a:p>
            <a:pPr algn="ctr"/>
            <a:r>
              <a:rPr lang="ko-KR" altLang="en-US" sz="1200" spc="-100">
                <a:latin typeface="나눔스퀘어 Bold" panose="020B0600000101010101" pitchFamily="50" charset="-127"/>
                <a:ea typeface="나눔스퀘어 Bold" panose="020B0600000101010101" pitchFamily="50" charset="-127"/>
              </a:rPr>
              <a:t>아닌 것</a:t>
            </a:r>
            <a:endParaRPr lang="en-US" altLang="ko-KR" sz="1200" spc="-100">
              <a:latin typeface="나눔스퀘어 Bold" panose="020B0600000101010101" pitchFamily="50" charset="-127"/>
              <a:ea typeface="나눔스퀘어 Bold" panose="020B0600000101010101" pitchFamily="50" charset="-127"/>
            </a:endParaRPr>
          </a:p>
        </p:txBody>
      </p:sp>
      <p:graphicFrame>
        <p:nvGraphicFramePr>
          <p:cNvPr id="24" name="표 2">
            <a:extLst>
              <a:ext uri="{FF2B5EF4-FFF2-40B4-BE49-F238E27FC236}">
                <a16:creationId xmlns:a16="http://schemas.microsoft.com/office/drawing/2014/main" id="{E5BC0961-C580-4C9E-AE3E-730C0D962574}"/>
              </a:ext>
            </a:extLst>
          </p:cNvPr>
          <p:cNvGraphicFramePr>
            <a:graphicFrameLocks noGrp="1"/>
          </p:cNvGraphicFramePr>
          <p:nvPr>
            <p:extLst>
              <p:ext uri="{D42A27DB-BD31-4B8C-83A1-F6EECF244321}">
                <p14:modId xmlns:p14="http://schemas.microsoft.com/office/powerpoint/2010/main" val="1202288017"/>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3" name="31페이지">
            <a:hlinkClick r:id="" action="ppaction://media"/>
            <a:extLst>
              <a:ext uri="{FF2B5EF4-FFF2-40B4-BE49-F238E27FC236}">
                <a16:creationId xmlns:a16="http://schemas.microsoft.com/office/drawing/2014/main" id="{683990D9-B042-4515-9A12-3B3FBA57445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33425" y="3204945"/>
            <a:ext cx="406400" cy="406400"/>
          </a:xfrm>
          <a:prstGeom prst="rect">
            <a:avLst/>
          </a:prstGeom>
        </p:spPr>
      </p:pic>
    </p:spTree>
    <p:extLst>
      <p:ext uri="{BB962C8B-B14F-4D97-AF65-F5344CB8AC3E}">
        <p14:creationId xmlns:p14="http://schemas.microsoft.com/office/powerpoint/2010/main" val="1431828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9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EB1FE503-0ABF-4DF2-9100-563E9F4E89C2}"/>
              </a:ext>
            </a:extLst>
          </p:cNvPr>
          <p:cNvGraphicFramePr>
            <a:graphicFrameLocks noGrp="1"/>
          </p:cNvGraphicFramePr>
          <p:nvPr>
            <p:extLst>
              <p:ext uri="{D42A27DB-BD31-4B8C-83A1-F6EECF244321}">
                <p14:modId xmlns:p14="http://schemas.microsoft.com/office/powerpoint/2010/main" val="3891510968"/>
              </p:ext>
            </p:extLst>
          </p:nvPr>
        </p:nvGraphicFramePr>
        <p:xfrm>
          <a:off x="341644" y="1989347"/>
          <a:ext cx="11525460" cy="3738215"/>
        </p:xfrm>
        <a:graphic>
          <a:graphicData uri="http://schemas.openxmlformats.org/drawingml/2006/table">
            <a:tbl>
              <a:tblPr firstRow="1" firstCol="1" bandRow="1">
                <a:tableStyleId>{5C22544A-7EE6-4342-B048-85BDC9FD1C3A}</a:tableStyleId>
              </a:tblPr>
              <a:tblGrid>
                <a:gridCol w="1175657">
                  <a:extLst>
                    <a:ext uri="{9D8B030D-6E8A-4147-A177-3AD203B41FA5}">
                      <a16:colId xmlns:a16="http://schemas.microsoft.com/office/drawing/2014/main" val="822890880"/>
                    </a:ext>
                  </a:extLst>
                </a:gridCol>
                <a:gridCol w="1446963">
                  <a:extLst>
                    <a:ext uri="{9D8B030D-6E8A-4147-A177-3AD203B41FA5}">
                      <a16:colId xmlns:a16="http://schemas.microsoft.com/office/drawing/2014/main" val="1564415693"/>
                    </a:ext>
                  </a:extLst>
                </a:gridCol>
                <a:gridCol w="5777802">
                  <a:extLst>
                    <a:ext uri="{9D8B030D-6E8A-4147-A177-3AD203B41FA5}">
                      <a16:colId xmlns:a16="http://schemas.microsoft.com/office/drawing/2014/main" val="3301508375"/>
                    </a:ext>
                  </a:extLst>
                </a:gridCol>
                <a:gridCol w="3125038">
                  <a:extLst>
                    <a:ext uri="{9D8B030D-6E8A-4147-A177-3AD203B41FA5}">
                      <a16:colId xmlns:a16="http://schemas.microsoft.com/office/drawing/2014/main" val="2217473412"/>
                    </a:ext>
                  </a:extLst>
                </a:gridCol>
              </a:tblGrid>
              <a:tr h="342380">
                <a:tc>
                  <a:txBody>
                    <a:bodyPr/>
                    <a:lstStyle/>
                    <a:p>
                      <a:pPr algn="ctr" latinLnBrk="1">
                        <a:spcAft>
                          <a:spcPts val="0"/>
                        </a:spcAft>
                      </a:pPr>
                      <a:r>
                        <a:rPr lang="ko-KR" altLang="en-US"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구분</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소스코드</a:t>
                      </a:r>
                      <a:r>
                        <a:rPr lang="en-US" altLang="ko-KR" sz="1400" b="0" kern="1200" spc="-100" baseline="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a:t>
                      </a:r>
                      <a:r>
                        <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공개의무</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주요 라이선스</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altLang="en-US"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주요 의무사항</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561563247"/>
                  </a:ext>
                </a:extLst>
              </a:tr>
              <a:tr h="1131945">
                <a:tc>
                  <a:txBody>
                    <a:bodyPr/>
                    <a:lstStyle/>
                    <a:p>
                      <a:pPr algn="ctr" latinLnBrk="1">
                        <a:spcAft>
                          <a:spcPts val="0"/>
                        </a:spcAft>
                      </a:pPr>
                      <a:r>
                        <a:rPr lang="ko-KR" altLang="en-US" sz="1400" b="0" kern="1200" spc="-10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강한 </a:t>
                      </a:r>
                      <a:r>
                        <a:rPr lang="en-US" altLang="ko-KR" sz="1400" b="0" kern="1200" spc="-10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Copyleft</a:t>
                      </a:r>
                      <a:endParaRPr lang="ko-KR" sz="1400" b="0" kern="1200" spc="-10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ko-KR" sz="1400" b="0" kern="1200" spc="-10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rPr>
                        <a:t>강함</a:t>
                      </a:r>
                      <a:endParaRPr lang="ko-KR" sz="1400" b="0" kern="1200" spc="-10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en-US" altLang="ko-KR" sz="1400" kern="100" spc="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rPr>
                        <a:t>GNU General Public License v2.0 (GPL 2.0)</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rPr>
                        <a:t>GNU General Public License v3.0 (GPL 3.0)</a:t>
                      </a:r>
                      <a:endParaRPr lang="ko-KR" altLang="ko-KR" sz="1400" kern="100" spc="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b="1" spc="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굴림" panose="020B0600000101010101" pitchFamily="50" charset="-127"/>
                        </a:rPr>
                        <a:t>GNU Affero General Public License (AGPL)</a:t>
                      </a:r>
                      <a:endParaRPr lang="ko-KR" altLang="ko-KR" sz="1400" b="1" spc="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b="0" kern="1200" spc="-10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사용 시 소스코드 공개</a:t>
                      </a:r>
                      <a:endParaRPr lang="en-US" altLang="ko-KR" sz="1400" b="0" kern="1200" spc="-10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indent="-195263" algn="l" latinLnBrk="1">
                        <a:spcAft>
                          <a:spcPts val="0"/>
                        </a:spcAft>
                        <a:buFont typeface="Arial" panose="020B0604020202020204" pitchFamily="34" charset="0"/>
                        <a:buChar char="•"/>
                      </a:pPr>
                      <a:r>
                        <a:rPr lang="ko-KR" altLang="en-US" sz="1400" b="0" kern="1200" spc="-10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재배포 시 라이선스 변경 금지</a:t>
                      </a:r>
                      <a:endParaRPr lang="ko-KR" sz="1400" b="0" kern="1200" spc="-10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3775930"/>
                  </a:ext>
                </a:extLst>
              </a:tr>
              <a:tr h="1131945">
                <a:tc>
                  <a:txBody>
                    <a:bodyPr/>
                    <a:lstStyle/>
                    <a:p>
                      <a:pPr algn="ctr" latinLnBrk="1">
                        <a:spcAft>
                          <a:spcPts val="0"/>
                        </a:spcAft>
                      </a:pPr>
                      <a:r>
                        <a:rPr lang="ko-KR" altLang="en-US"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약한 </a:t>
                      </a:r>
                      <a:r>
                        <a:rPr lang="en-US" alt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Copyleft</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latinLnBrk="1">
                        <a:spcAft>
                          <a:spcPts val="0"/>
                        </a:spcAft>
                      </a:pPr>
                      <a:r>
                        <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약함</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v2.1 (LGPL 2.1)</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v3.0 (LGPL 3.0)</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Eclipse Public License (EPL)</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Artistic License</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수정</a:t>
                      </a:r>
                      <a:r>
                        <a:rPr lang="ko-KR" altLang="en-US"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하거나</a:t>
                      </a:r>
                      <a:r>
                        <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정적 </a:t>
                      </a:r>
                      <a:r>
                        <a:rPr lang="ko-KR" altLang="en-US"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링킹하여</a:t>
                      </a:r>
                      <a:r>
                        <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사용 시 </a:t>
                      </a:r>
                      <a:br>
                        <a:rPr lang="en-US" alt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br>
                      <a:r>
                        <a:rPr lang="ko-KR" altLang="en-US"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오브젝트 코드</a:t>
                      </a:r>
                      <a:r>
                        <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공개</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048491375"/>
                  </a:ext>
                </a:extLst>
              </a:tr>
              <a:tr h="1131945">
                <a:tc>
                  <a:txBody>
                    <a:bodyPr/>
                    <a:lstStyle/>
                    <a:p>
                      <a:pPr algn="ctr" latinLnBrk="1">
                        <a:spcAft>
                          <a:spcPts val="0"/>
                        </a:spcAft>
                      </a:pPr>
                      <a:r>
                        <a:rPr lang="en-US" alt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Permissive</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없음</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MIT License</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Apache License 2.0</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BSD 3-Clause License </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Internet Systems Consortium License (ISC)</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사용</a:t>
                      </a:r>
                      <a:r>
                        <a:rPr lang="en-US"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a:t>
                      </a:r>
                      <a:r>
                        <a:rPr lang="ko-KR" altLang="en-US"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사실과 저작권자에 대한 고지</a:t>
                      </a:r>
                      <a:endParaRPr lang="ko-KR" sz="1400" b="0" kern="1200" spc="-10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28687939"/>
                  </a:ext>
                </a:extLst>
              </a:tr>
            </a:tbl>
          </a:graphicData>
        </a:graphic>
      </p:graphicFrame>
      <p:sp>
        <p:nvSpPr>
          <p:cNvPr id="3" name="TextBox 2">
            <a:extLst>
              <a:ext uri="{FF2B5EF4-FFF2-40B4-BE49-F238E27FC236}">
                <a16:creationId xmlns:a16="http://schemas.microsoft.com/office/drawing/2014/main" id="{47B882EB-982D-49A8-A8D7-6282E54B3F89}"/>
              </a:ext>
            </a:extLst>
          </p:cNvPr>
          <p:cNvSpPr txBox="1"/>
          <p:nvPr/>
        </p:nvSpPr>
        <p:spPr>
          <a:xfrm>
            <a:off x="1625426" y="1104063"/>
            <a:ext cx="8961429" cy="348044"/>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라이선스와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Permissive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주요 의무사항을 비교해 보면 다음과 같습니다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6" name="표 2">
            <a:extLst>
              <a:ext uri="{FF2B5EF4-FFF2-40B4-BE49-F238E27FC236}">
                <a16:creationId xmlns:a16="http://schemas.microsoft.com/office/drawing/2014/main" id="{123F142A-52A4-44CB-87D3-5E2F795C558C}"/>
              </a:ext>
            </a:extLst>
          </p:cNvPr>
          <p:cNvGraphicFramePr>
            <a:graphicFrameLocks noGrp="1"/>
          </p:cNvGraphicFramePr>
          <p:nvPr>
            <p:extLst>
              <p:ext uri="{D42A27DB-BD31-4B8C-83A1-F6EECF244321}">
                <p14:modId xmlns:p14="http://schemas.microsoft.com/office/powerpoint/2010/main" val="2218241934"/>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8" name="32페이지">
            <a:hlinkClick r:id="" action="ppaction://media"/>
            <a:extLst>
              <a:ext uri="{FF2B5EF4-FFF2-40B4-BE49-F238E27FC236}">
                <a16:creationId xmlns:a16="http://schemas.microsoft.com/office/drawing/2014/main" id="{4F55467C-0C54-46FE-805A-4E2107DDCF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55650" y="3225800"/>
            <a:ext cx="406400" cy="406400"/>
          </a:xfrm>
          <a:prstGeom prst="rect">
            <a:avLst/>
          </a:prstGeom>
        </p:spPr>
      </p:pic>
    </p:spTree>
    <p:extLst>
      <p:ext uri="{BB962C8B-B14F-4D97-AF65-F5344CB8AC3E}">
        <p14:creationId xmlns:p14="http://schemas.microsoft.com/office/powerpoint/2010/main" val="247324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6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4896BA-0310-4FE4-89B9-E34083095090}"/>
              </a:ext>
            </a:extLst>
          </p:cNvPr>
          <p:cNvSpPr txBox="1"/>
          <p:nvPr/>
        </p:nvSpPr>
        <p:spPr>
          <a:xfrm>
            <a:off x="2662088" y="1104063"/>
            <a:ext cx="6888104" cy="348044"/>
          </a:xfrm>
          <a:prstGeom prst="rect">
            <a:avLst/>
          </a:prstGeom>
          <a:noFill/>
        </p:spPr>
        <p:txBody>
          <a:bodyPr wrap="none" lIns="0" tIns="0" rIns="0" bIns="0" rtlCol="0" anchor="t">
            <a:spAutoFit/>
          </a:bodyPr>
          <a:lstStyle/>
          <a:p>
            <a:pPr algn="ctr">
              <a:lnSpc>
                <a:spcPct val="120000"/>
              </a:lnSpc>
            </a:pP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본 교육에서는 오픈소스의 </a:t>
            </a:r>
            <a:r>
              <a:rPr lang="ko-KR" altLang="en-US"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코드 레벨에서의 사용</a:t>
            </a: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에 대한 것만 다룹니다</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19" name="TextBox 18">
            <a:extLst>
              <a:ext uri="{FF2B5EF4-FFF2-40B4-BE49-F238E27FC236}">
                <a16:creationId xmlns:a16="http://schemas.microsoft.com/office/drawing/2014/main" id="{E1EEAB17-96E3-4DBC-9769-CD7E18D84D49}"/>
              </a:ext>
            </a:extLst>
          </p:cNvPr>
          <p:cNvSpPr txBox="1"/>
          <p:nvPr/>
        </p:nvSpPr>
        <p:spPr>
          <a:xfrm>
            <a:off x="6883502" y="2102228"/>
            <a:ext cx="3156313" cy="278410"/>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바이너리를 </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PC</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설치하여 사용</a:t>
            </a:r>
          </a:p>
        </p:txBody>
      </p:sp>
      <p:sp>
        <p:nvSpPr>
          <p:cNvPr id="20" name="TextBox 19">
            <a:extLst>
              <a:ext uri="{FF2B5EF4-FFF2-40B4-BE49-F238E27FC236}">
                <a16:creationId xmlns:a16="http://schemas.microsoft.com/office/drawing/2014/main" id="{42D632BE-FE6F-4DE1-A33C-9B9E7DF6DCD2}"/>
              </a:ext>
            </a:extLst>
          </p:cNvPr>
          <p:cNvSpPr txBox="1"/>
          <p:nvPr/>
        </p:nvSpPr>
        <p:spPr>
          <a:xfrm>
            <a:off x="2424748" y="2102228"/>
            <a:ext cx="2616102" cy="278410"/>
          </a:xfrm>
          <a:prstGeom prst="rect">
            <a:avLst/>
          </a:prstGeom>
          <a:noFill/>
        </p:spPr>
        <p:txBody>
          <a:bodyPr wrap="none" lIns="0" tIns="0" rIns="0" bIns="0" rtlCol="0" anchor="t">
            <a:spAutoFit/>
          </a:bodyPr>
          <a:lstStyle/>
          <a:p>
            <a:pPr algn="ctr">
              <a:lnSpc>
                <a:spcPct val="120000"/>
              </a:lnSpc>
            </a:pP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코드를 소스코드에 적용  </a:t>
            </a:r>
          </a:p>
        </p:txBody>
      </p:sp>
      <p:pic>
        <p:nvPicPr>
          <p:cNvPr id="4100" name="Picture 4" descr="7-Zip 18.01 final is out - gHacks Tech News">
            <a:extLst>
              <a:ext uri="{FF2B5EF4-FFF2-40B4-BE49-F238E27FC236}">
                <a16:creationId xmlns:a16="http://schemas.microsoft.com/office/drawing/2014/main" id="{DD6D06E6-BAAC-4BCF-A3CD-FE4C1F64F9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380"/>
          <a:stretch/>
        </p:blipFill>
        <p:spPr bwMode="auto">
          <a:xfrm>
            <a:off x="6325219" y="2776458"/>
            <a:ext cx="4272878" cy="234405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그룹 26">
            <a:extLst>
              <a:ext uri="{FF2B5EF4-FFF2-40B4-BE49-F238E27FC236}">
                <a16:creationId xmlns:a16="http://schemas.microsoft.com/office/drawing/2014/main" id="{3B6A3AAC-C1E9-4D71-BDBC-7AC07881C6FA}"/>
              </a:ext>
            </a:extLst>
          </p:cNvPr>
          <p:cNvGrpSpPr/>
          <p:nvPr/>
        </p:nvGrpSpPr>
        <p:grpSpPr>
          <a:xfrm>
            <a:off x="1593905" y="2776459"/>
            <a:ext cx="4272878" cy="2344057"/>
            <a:chOff x="478538" y="2515202"/>
            <a:chExt cx="5475764" cy="3003948"/>
          </a:xfrm>
        </p:grpSpPr>
        <p:pic>
          <p:nvPicPr>
            <p:cNvPr id="25" name="그림 24">
              <a:extLst>
                <a:ext uri="{FF2B5EF4-FFF2-40B4-BE49-F238E27FC236}">
                  <a16:creationId xmlns:a16="http://schemas.microsoft.com/office/drawing/2014/main" id="{6ABD20F2-EE15-4AC2-A23C-0A174B7E7FFA}"/>
                </a:ext>
              </a:extLst>
            </p:cNvPr>
            <p:cNvPicPr>
              <a:picLocks noChangeAspect="1"/>
            </p:cNvPicPr>
            <p:nvPr/>
          </p:nvPicPr>
          <p:blipFill rotWithShape="1">
            <a:blip r:embed="rId6"/>
            <a:srcRect r="54142"/>
            <a:stretch/>
          </p:blipFill>
          <p:spPr>
            <a:xfrm>
              <a:off x="478538" y="2515202"/>
              <a:ext cx="3024068" cy="3003948"/>
            </a:xfrm>
            <a:prstGeom prst="rect">
              <a:avLst/>
            </a:prstGeom>
          </p:spPr>
        </p:pic>
        <p:pic>
          <p:nvPicPr>
            <p:cNvPr id="28" name="그림 27">
              <a:extLst>
                <a:ext uri="{FF2B5EF4-FFF2-40B4-BE49-F238E27FC236}">
                  <a16:creationId xmlns:a16="http://schemas.microsoft.com/office/drawing/2014/main" id="{4E26F305-0122-4369-865F-FFFBA66E70F2}"/>
                </a:ext>
              </a:extLst>
            </p:cNvPr>
            <p:cNvPicPr>
              <a:picLocks noChangeAspect="1"/>
            </p:cNvPicPr>
            <p:nvPr/>
          </p:nvPicPr>
          <p:blipFill rotWithShape="1">
            <a:blip r:embed="rId6"/>
            <a:srcRect l="62822"/>
            <a:stretch/>
          </p:blipFill>
          <p:spPr>
            <a:xfrm>
              <a:off x="3502606" y="2515202"/>
              <a:ext cx="2451696" cy="3003948"/>
            </a:xfrm>
            <a:prstGeom prst="rect">
              <a:avLst/>
            </a:prstGeom>
          </p:spPr>
        </p:pic>
      </p:grpSp>
      <p:sp>
        <p:nvSpPr>
          <p:cNvPr id="31" name="모서리가 둥근 직사각형 10">
            <a:extLst>
              <a:ext uri="{FF2B5EF4-FFF2-40B4-BE49-F238E27FC236}">
                <a16:creationId xmlns:a16="http://schemas.microsoft.com/office/drawing/2014/main" id="{688948A9-2643-4AE2-93D9-55A8D9C65D64}"/>
              </a:ext>
            </a:extLst>
          </p:cNvPr>
          <p:cNvSpPr/>
          <p:nvPr/>
        </p:nvSpPr>
        <p:spPr>
          <a:xfrm>
            <a:off x="1366577" y="1990701"/>
            <a:ext cx="4729424" cy="3419475"/>
          </a:xfrm>
          <a:prstGeom prst="roundRect">
            <a:avLst>
              <a:gd name="adj" fmla="val 7058"/>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a:latin typeface="나눔스퀘어 Bold" panose="020B0600000101010101" pitchFamily="50" charset="-127"/>
              <a:ea typeface="나눔스퀘어 Bold" panose="020B0600000101010101" pitchFamily="50" charset="-127"/>
            </a:endParaRPr>
          </a:p>
        </p:txBody>
      </p:sp>
      <p:pic>
        <p:nvPicPr>
          <p:cNvPr id="3" name="3페이지">
            <a:hlinkClick r:id="" action="ppaction://media"/>
            <a:extLst>
              <a:ext uri="{FF2B5EF4-FFF2-40B4-BE49-F238E27FC236}">
                <a16:creationId xmlns:a16="http://schemas.microsoft.com/office/drawing/2014/main" id="{965A5401-FCF1-4598-AFA0-EC67196D63E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06438" y="3200400"/>
            <a:ext cx="406400" cy="406400"/>
          </a:xfrm>
          <a:prstGeom prst="rect">
            <a:avLst/>
          </a:prstGeom>
        </p:spPr>
      </p:pic>
    </p:spTree>
    <p:extLst>
      <p:ext uri="{BB962C8B-B14F-4D97-AF65-F5344CB8AC3E}">
        <p14:creationId xmlns:p14="http://schemas.microsoft.com/office/powerpoint/2010/main" val="345212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123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3"/>
                </p:tgtEl>
              </p:cMediaNode>
            </p:audio>
          </p:childTnLst>
        </p:cTn>
      </p:par>
    </p:tnLst>
    <p:bldLst>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6867E-FB9B-415F-8E51-853356633801}"/>
              </a:ext>
            </a:extLst>
          </p:cNvPr>
          <p:cNvSpPr txBox="1"/>
          <p:nvPr/>
        </p:nvSpPr>
        <p:spPr>
          <a:xfrm>
            <a:off x="4277616" y="2814290"/>
            <a:ext cx="5674630" cy="696024"/>
          </a:xfrm>
          <a:prstGeom prst="rect">
            <a:avLst/>
          </a:prstGeom>
          <a:noFill/>
        </p:spPr>
        <p:txBody>
          <a:bodyPr wrap="none" lIns="0" tIns="0" rIns="0" bIns="0" rtlCol="0">
            <a:spAutoFit/>
          </a:bodyPr>
          <a:lstStyle/>
          <a:p>
            <a:pPr>
              <a:lnSpc>
                <a:spcPct val="120000"/>
              </a:lnSpc>
            </a:pPr>
            <a:r>
              <a:rPr lang="ko-KR" altLang="en-US"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저작권과 오픈소스 라이선스</a:t>
            </a:r>
            <a:endParaRPr lang="en-US" altLang="ko-KR"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6" name="직선 연결선 5">
            <a:extLst>
              <a:ext uri="{FF2B5EF4-FFF2-40B4-BE49-F238E27FC236}">
                <a16:creationId xmlns:a16="http://schemas.microsoft.com/office/drawing/2014/main" id="{59AD08BF-B714-4888-8F1E-FD1F53D3FC86}"/>
              </a:ext>
            </a:extLst>
          </p:cNvPr>
          <p:cNvCxnSpPr>
            <a:cxnSpLocks/>
          </p:cNvCxnSpPr>
          <p:nvPr/>
        </p:nvCxnSpPr>
        <p:spPr>
          <a:xfrm>
            <a:off x="1654631" y="4147459"/>
            <a:ext cx="8871857"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80EC555D-F89D-483B-A83F-6213800F54F5}"/>
              </a:ext>
            </a:extLst>
          </p:cNvPr>
          <p:cNvCxnSpPr>
            <a:cxnSpLocks/>
          </p:cNvCxnSpPr>
          <p:nvPr/>
        </p:nvCxnSpPr>
        <p:spPr>
          <a:xfrm>
            <a:off x="3938946" y="2177145"/>
            <a:ext cx="0" cy="1970314"/>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FA6BD7-01BD-499F-86F7-B826F5C29BA3}"/>
              </a:ext>
            </a:extLst>
          </p:cNvPr>
          <p:cNvSpPr txBox="1"/>
          <p:nvPr/>
        </p:nvSpPr>
        <p:spPr>
          <a:xfrm>
            <a:off x="2219118" y="2327041"/>
            <a:ext cx="1107676" cy="1670522"/>
          </a:xfrm>
          <a:prstGeom prst="rect">
            <a:avLst/>
          </a:prstGeom>
          <a:noFill/>
        </p:spPr>
        <p:txBody>
          <a:bodyPr wrap="none" lIns="0" tIns="0" rIns="0" bIns="0" rtlCol="0">
            <a:spAutoFit/>
          </a:bodyPr>
          <a:lstStyle/>
          <a:p>
            <a:pPr algn="ctr">
              <a:lnSpc>
                <a:spcPct val="120000"/>
              </a:lnSpc>
            </a:pPr>
            <a:r>
              <a:rPr lang="en-US" altLang="ko-KR" sz="9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Ⅰ</a:t>
            </a:r>
          </a:p>
        </p:txBody>
      </p:sp>
      <p:sp>
        <p:nvSpPr>
          <p:cNvPr id="8" name="TextBox 7">
            <a:extLst>
              <a:ext uri="{FF2B5EF4-FFF2-40B4-BE49-F238E27FC236}">
                <a16:creationId xmlns:a16="http://schemas.microsoft.com/office/drawing/2014/main" id="{B59FA669-88B4-4E98-B742-FF0EACF66A13}"/>
              </a:ext>
            </a:extLst>
          </p:cNvPr>
          <p:cNvSpPr txBox="1"/>
          <p:nvPr/>
        </p:nvSpPr>
        <p:spPr>
          <a:xfrm>
            <a:off x="1976533" y="4239952"/>
            <a:ext cx="2645981" cy="208840"/>
          </a:xfrm>
          <a:prstGeom prst="rect">
            <a:avLst/>
          </a:prstGeom>
          <a:noFill/>
        </p:spPr>
        <p:txBody>
          <a:bodyPr wrap="none" lIns="0" tIns="0" rIns="0" bIns="0" rtlCol="0">
            <a:spAutoFit/>
          </a:bodyPr>
          <a:lstStyle/>
          <a:p>
            <a:pPr>
              <a:lnSpc>
                <a:spcPct val="120000"/>
              </a:lnSpc>
            </a:pPr>
            <a:r>
              <a:rPr lang="en-US" altLang="ko-KR" sz="12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NCSOFT Corporation. All Rights Reserved.</a:t>
            </a:r>
          </a:p>
        </p:txBody>
      </p:sp>
      <p:pic>
        <p:nvPicPr>
          <p:cNvPr id="3" name="4">
            <a:hlinkClick r:id="" action="ppaction://media"/>
            <a:extLst>
              <a:ext uri="{FF2B5EF4-FFF2-40B4-BE49-F238E27FC236}">
                <a16:creationId xmlns:a16="http://schemas.microsoft.com/office/drawing/2014/main" id="{C9FC00DC-BEDC-4BE1-A80F-69DD675896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5323" y="3307114"/>
            <a:ext cx="406400" cy="406400"/>
          </a:xfrm>
          <a:prstGeom prst="rect">
            <a:avLst/>
          </a:prstGeom>
        </p:spPr>
      </p:pic>
    </p:spTree>
    <p:extLst>
      <p:ext uri="{BB962C8B-B14F-4D97-AF65-F5344CB8AC3E}">
        <p14:creationId xmlns:p14="http://schemas.microsoft.com/office/powerpoint/2010/main" val="380643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6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48A86-28D3-4864-9CDF-CE408A3D15A7}"/>
              </a:ext>
            </a:extLst>
          </p:cNvPr>
          <p:cNvSpPr txBox="1"/>
          <p:nvPr/>
        </p:nvSpPr>
        <p:spPr>
          <a:xfrm>
            <a:off x="821031" y="1104063"/>
            <a:ext cx="10570201" cy="348044"/>
          </a:xfrm>
          <a:prstGeom prst="rect">
            <a:avLst/>
          </a:prstGeom>
          <a:noFill/>
        </p:spPr>
        <p:txBody>
          <a:bodyPr wrap="none" lIns="0" tIns="0" rIns="0" bIns="0" rtlCol="0" anchor="t">
            <a:spAutoFit/>
          </a:bodyPr>
          <a:lstStyle/>
          <a:p>
            <a:pPr algn="ctr">
              <a:lnSpc>
                <a:spcPct val="120000"/>
              </a:lnSpc>
            </a:pP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오픈소스란 저작권자</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개발자</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가 누구나 자유롭게 사용</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 </a:t>
            </a: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및 수정</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 </a:t>
            </a: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재배포할 수 있도록 공개한 소프트웨어입니다</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6" name="TextBox 5">
            <a:extLst>
              <a:ext uri="{FF2B5EF4-FFF2-40B4-BE49-F238E27FC236}">
                <a16:creationId xmlns:a16="http://schemas.microsoft.com/office/drawing/2014/main" id="{FCD87820-830D-4ED2-A5A5-E953B1A53EB9}"/>
              </a:ext>
            </a:extLst>
          </p:cNvPr>
          <p:cNvSpPr txBox="1"/>
          <p:nvPr/>
        </p:nvSpPr>
        <p:spPr>
          <a:xfrm>
            <a:off x="1636523" y="1996739"/>
            <a:ext cx="8976496" cy="1310423"/>
          </a:xfrm>
          <a:prstGeom prst="rect">
            <a:avLst/>
          </a:prstGeom>
          <a:noFill/>
        </p:spPr>
        <p:txBody>
          <a:bodyPr wrap="none" lIns="0" tIns="0" rIns="0" bIns="0" rtlCol="0" anchor="t">
            <a:spAutoFit/>
          </a:bodyPr>
          <a:lstStyle/>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소프트웨어 기술발전을 위해 누구나 개발하고 개량에 참여 가능하도록 한다는 사상에 바탕을 둠 </a:t>
            </a:r>
          </a:p>
          <a:p>
            <a:pPr marL="342900" indent="-342900">
              <a:lnSpc>
                <a:spcPct val="120000"/>
              </a:lnSpc>
              <a:buFont typeface="Arial" panose="020B0604020202020204" pitchFamily="34" charset="0"/>
              <a:buChar char="•"/>
            </a:pPr>
            <a:r>
              <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Free &amp; Open Source Software</a:t>
            </a: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에서의 </a:t>
            </a:r>
            <a:r>
              <a:rPr lang="en-US" altLang="ko-KR"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Free &amp; Open</a:t>
            </a:r>
            <a:r>
              <a:rPr lang="ko-KR" altLang="en-US"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은 무료가 아닌 소스코드의 자유로운 사용</a:t>
            </a: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을 의미함</a:t>
            </a: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저작권자는 저작권법에 의한 보호권리를 </a:t>
            </a:r>
            <a:r>
              <a:rPr lang="ko-KR" altLang="en-US"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포기한 것이 아님</a:t>
            </a:r>
          </a:p>
          <a:p>
            <a:pPr marL="342900" indent="-342900">
              <a:lnSpc>
                <a:spcPct val="120000"/>
              </a:lnSpc>
              <a:buFont typeface="Arial" panose="020B0604020202020204" pitchFamily="34" charset="0"/>
              <a:buChar char="•"/>
            </a:pPr>
            <a:r>
              <a:rPr lang="ko-KR" altLang="en-US"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모든 소프트웨어는 저작권자만 해당 소프트웨어에 대한 독점 사용 권리를 갖고 있음</a:t>
            </a:r>
            <a:endParaRPr lang="en-US" altLang="ko-KR"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028" name="Picture 4" descr="Open-source software list - OneWeb TN">
            <a:extLst>
              <a:ext uri="{FF2B5EF4-FFF2-40B4-BE49-F238E27FC236}">
                <a16:creationId xmlns:a16="http://schemas.microsoft.com/office/drawing/2014/main" id="{AE0AF9FC-46A5-40EA-8E32-667FDB99F6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8332" y="3429000"/>
            <a:ext cx="8050404" cy="283920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표 2">
            <a:extLst>
              <a:ext uri="{FF2B5EF4-FFF2-40B4-BE49-F238E27FC236}">
                <a16:creationId xmlns:a16="http://schemas.microsoft.com/office/drawing/2014/main" id="{952DCE00-9A51-4AE1-BEE9-9B82559AED26}"/>
              </a:ext>
            </a:extLst>
          </p:cNvPr>
          <p:cNvGraphicFramePr>
            <a:graphicFrameLocks noGrp="1"/>
          </p:cNvGraphicFramePr>
          <p:nvPr>
            <p:extLst>
              <p:ext uri="{D42A27DB-BD31-4B8C-83A1-F6EECF244321}">
                <p14:modId xmlns:p14="http://schemas.microsoft.com/office/powerpoint/2010/main" val="103887191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3" name="5페이지">
            <a:hlinkClick r:id="" action="ppaction://media"/>
            <a:extLst>
              <a:ext uri="{FF2B5EF4-FFF2-40B4-BE49-F238E27FC236}">
                <a16:creationId xmlns:a16="http://schemas.microsoft.com/office/drawing/2014/main" id="{CF4E781B-3F0D-4D72-8BC4-90F870AB71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5325" y="3225800"/>
            <a:ext cx="406400" cy="406400"/>
          </a:xfrm>
          <a:prstGeom prst="rect">
            <a:avLst/>
          </a:prstGeom>
        </p:spPr>
      </p:pic>
    </p:spTree>
    <p:extLst>
      <p:ext uri="{BB962C8B-B14F-4D97-AF65-F5344CB8AC3E}">
        <p14:creationId xmlns:p14="http://schemas.microsoft.com/office/powerpoint/2010/main" val="236987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2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48A86-28D3-4864-9CDF-CE408A3D15A7}"/>
              </a:ext>
            </a:extLst>
          </p:cNvPr>
          <p:cNvSpPr txBox="1"/>
          <p:nvPr/>
        </p:nvSpPr>
        <p:spPr>
          <a:xfrm>
            <a:off x="2210853" y="1104063"/>
            <a:ext cx="7790594" cy="348044"/>
          </a:xfrm>
          <a:prstGeom prst="rect">
            <a:avLst/>
          </a:prstGeom>
          <a:noFill/>
        </p:spPr>
        <p:txBody>
          <a:bodyPr wrap="none" lIns="0" tIns="0" rIns="0" bIns="0" rtlCol="0" anchor="t">
            <a:spAutoFit/>
          </a:bodyPr>
          <a:lstStyle/>
          <a:p>
            <a:pPr algn="ctr">
              <a:lnSpc>
                <a:spcPct val="120000"/>
              </a:lnSpc>
            </a:pP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오픈소스는 소스코드가 제공되므로 </a:t>
            </a:r>
            <a:r>
              <a:rPr lang="ko-KR" altLang="en-US"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코드의 사용</a:t>
            </a:r>
            <a:r>
              <a:rPr lang="en-US" altLang="ko-KR"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복제</a:t>
            </a:r>
            <a:r>
              <a:rPr lang="en-US" altLang="ko-KR"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배포</a:t>
            </a:r>
            <a:r>
              <a:rPr lang="en-US" altLang="ko-KR"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수정이 가능</a:t>
            </a:r>
            <a:r>
              <a:rPr lang="ko-KR" altLang="en-US"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합니다</a:t>
            </a:r>
            <a:r>
              <a:rPr lang="en-US" altLang="ko-KR" sz="2000" spc="-10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5" name="직사각형 4">
            <a:extLst>
              <a:ext uri="{FF2B5EF4-FFF2-40B4-BE49-F238E27FC236}">
                <a16:creationId xmlns:a16="http://schemas.microsoft.com/office/drawing/2014/main" id="{3B36EBC0-AA48-40E4-BD41-4D6AB181C31F}"/>
              </a:ext>
            </a:extLst>
          </p:cNvPr>
          <p:cNvSpPr/>
          <p:nvPr/>
        </p:nvSpPr>
        <p:spPr>
          <a:xfrm>
            <a:off x="1677998" y="2733620"/>
            <a:ext cx="3704860" cy="1077218"/>
          </a:xfrm>
          <a:prstGeom prst="rect">
            <a:avLst/>
          </a:prstGeom>
        </p:spPr>
        <p:txBody>
          <a:bodyPr wrap="none">
            <a:spAutoFit/>
          </a:bodyPr>
          <a:lstStyle/>
          <a:p>
            <a:pPr marL="171450" indent="-171450">
              <a:buFont typeface="Arial" panose="020B0604020202020204" pitchFamily="34" charset="0"/>
              <a:buChar char="•"/>
            </a:pPr>
            <a:r>
              <a:rPr lang="ko-KR" altLang="en-US"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소스코드</a:t>
            </a:r>
            <a:r>
              <a:rPr lang="en-US" altLang="ko-KR"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(Source Code) </a:t>
            </a:r>
            <a:r>
              <a:rPr lang="ko-KR" altLang="en-US"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제공</a:t>
            </a:r>
          </a:p>
          <a:p>
            <a:pPr marL="171450" indent="-171450">
              <a:buFont typeface="Arial" panose="020B0604020202020204" pitchFamily="34" charset="0"/>
              <a:buChar char="•"/>
            </a:pPr>
            <a:r>
              <a:rPr lang="ko-KR" altLang="en-US"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소스코드 사용</a:t>
            </a:r>
            <a:r>
              <a:rPr lang="en-US" altLang="ko-KR"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복제</a:t>
            </a:r>
            <a:r>
              <a:rPr lang="en-US" altLang="ko-KR"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배포</a:t>
            </a:r>
            <a:r>
              <a:rPr lang="en-US" altLang="ko-KR"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수정 가능</a:t>
            </a:r>
          </a:p>
          <a:p>
            <a:pPr marL="171450" indent="-171450">
              <a:buFont typeface="Arial" panose="020B0604020202020204" pitchFamily="34" charset="0"/>
              <a:buChar char="•"/>
            </a:pPr>
            <a:r>
              <a:rPr lang="ko-KR" altLang="en-US"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프리웨어는 오픈소스가 아님</a:t>
            </a:r>
            <a:endParaRPr lang="en-US" altLang="ko-KR"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기술 지원을 받기 위해 비용을 지불하기도 함</a:t>
            </a:r>
          </a:p>
        </p:txBody>
      </p:sp>
      <p:sp>
        <p:nvSpPr>
          <p:cNvPr id="8" name="직사각형 7">
            <a:extLst>
              <a:ext uri="{FF2B5EF4-FFF2-40B4-BE49-F238E27FC236}">
                <a16:creationId xmlns:a16="http://schemas.microsoft.com/office/drawing/2014/main" id="{646C8A10-0D64-453A-BE69-FDE58EFB42F7}"/>
              </a:ext>
            </a:extLst>
          </p:cNvPr>
          <p:cNvSpPr/>
          <p:nvPr/>
        </p:nvSpPr>
        <p:spPr>
          <a:xfrm>
            <a:off x="7319019" y="2733620"/>
            <a:ext cx="3627916" cy="1077218"/>
          </a:xfrm>
          <a:prstGeom prst="rect">
            <a:avLst/>
          </a:prstGeom>
        </p:spPr>
        <p:txBody>
          <a:bodyPr wrap="none">
            <a:spAutoFit/>
          </a:bodyPr>
          <a:lstStyle/>
          <a:p>
            <a:pPr marL="171450" indent="-171450">
              <a:buFont typeface="Arial" panose="020B0604020202020204" pitchFamily="34" charset="0"/>
              <a:buChar char="•"/>
            </a:pPr>
            <a:r>
              <a:rPr lang="ko-KR" altLang="en-US"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대부분 실행파일</a:t>
            </a:r>
            <a:r>
              <a:rPr lang="en-US" altLang="ko-KR"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(Binary)</a:t>
            </a:r>
            <a:r>
              <a:rPr lang="ko-KR" altLang="en-US"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만 제공</a:t>
            </a:r>
            <a:endParaRPr lang="en-US" altLang="ko-KR"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바이너리 복제</a:t>
            </a:r>
            <a:r>
              <a:rPr lang="en-US" altLang="ko-KR"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배포</a:t>
            </a:r>
            <a:r>
              <a:rPr lang="en-US" altLang="ko-KR"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수정 불가</a:t>
            </a:r>
          </a:p>
          <a:p>
            <a:pPr marL="171450" indent="-171450">
              <a:buFont typeface="Arial" panose="020B0604020202020204" pitchFamily="34" charset="0"/>
              <a:buChar char="•"/>
            </a:pPr>
            <a:r>
              <a:rPr lang="ko-KR" altLang="en-US"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프리웨어는 상용 소프트웨어 중에서 무료로</a:t>
            </a:r>
            <a:br>
              <a:rPr lang="en-US" altLang="ko-KR"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br>
            <a:r>
              <a:rPr lang="ko-KR" altLang="en-US" sz="16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사용할 수 있는 소프트웨어임</a:t>
            </a:r>
          </a:p>
        </p:txBody>
      </p:sp>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상용 소프트웨어</a:t>
            </a:r>
          </a:p>
        </p:txBody>
      </p:sp>
      <p:sp>
        <p:nvSpPr>
          <p:cNvPr id="15" name="타원 14">
            <a:extLst>
              <a:ext uri="{FF2B5EF4-FFF2-40B4-BE49-F238E27FC236}">
                <a16:creationId xmlns:a16="http://schemas.microsoft.com/office/drawing/2014/main" id="{539ECD44-CAB6-42D4-8F88-FB308D98617A}"/>
              </a:ext>
            </a:extLst>
          </p:cNvPr>
          <p:cNvSpPr/>
          <p:nvPr/>
        </p:nvSpPr>
        <p:spPr>
          <a:xfrm>
            <a:off x="8200890" y="4440075"/>
            <a:ext cx="1552890" cy="1552890"/>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atin typeface="나눔스퀘어 Bold" panose="020B0600000101010101" pitchFamily="50" charset="-127"/>
                <a:ea typeface="나눔스퀘어 Bold" panose="020B0600000101010101" pitchFamily="50" charset="-127"/>
              </a:rPr>
              <a:t>상용</a:t>
            </a:r>
            <a:endParaRPr lang="en-US" altLang="ko-KR" sz="1400" spc="-100">
              <a:latin typeface="나눔스퀘어 Bold" panose="020B0600000101010101" pitchFamily="50" charset="-127"/>
              <a:ea typeface="나눔스퀘어 Bold" panose="020B0600000101010101" pitchFamily="50" charset="-127"/>
            </a:endParaRPr>
          </a:p>
          <a:p>
            <a:pPr algn="ctr"/>
            <a:r>
              <a:rPr lang="ko-KR" altLang="en-US" sz="1400" spc="-100">
                <a:latin typeface="나눔스퀘어 Bold" panose="020B0600000101010101" pitchFamily="50" charset="-127"/>
                <a:ea typeface="나눔스퀘어 Bold" panose="020B0600000101010101" pitchFamily="50" charset="-127"/>
              </a:rPr>
              <a:t>소프트웨어</a:t>
            </a: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400" spc="-100">
              <a:latin typeface="나눔스퀘어 Bold" panose="020B0600000101010101" pitchFamily="50" charset="-127"/>
              <a:ea typeface="나눔스퀘어 Bold" panose="020B0600000101010101" pitchFamily="50" charset="-127"/>
            </a:endParaRPr>
          </a:p>
          <a:p>
            <a:pPr algn="ctr"/>
            <a:endParaRPr lang="en-US" altLang="ko-KR" sz="1000" spc="-100">
              <a:latin typeface="나눔스퀘어 Bold" panose="020B0600000101010101" pitchFamily="50" charset="-127"/>
              <a:ea typeface="나눔스퀘어 Bold" panose="020B0600000101010101" pitchFamily="50" charset="-127"/>
            </a:endParaRPr>
          </a:p>
        </p:txBody>
      </p:sp>
      <p:sp>
        <p:nvSpPr>
          <p:cNvPr id="16" name="타원 15">
            <a:extLst>
              <a:ext uri="{FF2B5EF4-FFF2-40B4-BE49-F238E27FC236}">
                <a16:creationId xmlns:a16="http://schemas.microsoft.com/office/drawing/2014/main" id="{F20AEFEC-16B5-4AD7-AC13-63A6E39167A6}"/>
              </a:ext>
            </a:extLst>
          </p:cNvPr>
          <p:cNvSpPr/>
          <p:nvPr/>
        </p:nvSpPr>
        <p:spPr>
          <a:xfrm>
            <a:off x="8600075" y="5120683"/>
            <a:ext cx="730082" cy="730082"/>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ko-KR" altLang="en-US" sz="1200" spc="-100">
                <a:latin typeface="나눔스퀘어 Bold" panose="020B0600000101010101" pitchFamily="50" charset="-127"/>
                <a:ea typeface="나눔스퀘어 Bold" panose="020B0600000101010101" pitchFamily="50" charset="-127"/>
              </a:rPr>
              <a:t>프리</a:t>
            </a:r>
            <a:endParaRPr lang="en-US" altLang="ko-KR" sz="1200" spc="-100">
              <a:latin typeface="나눔스퀘어 Bold" panose="020B0600000101010101" pitchFamily="50" charset="-127"/>
              <a:ea typeface="나눔스퀘어 Bold" panose="020B0600000101010101" pitchFamily="50" charset="-127"/>
            </a:endParaRPr>
          </a:p>
          <a:p>
            <a:pPr algn="ctr"/>
            <a:r>
              <a:rPr lang="ko-KR" altLang="en-US" sz="1200" spc="-100">
                <a:latin typeface="나눔스퀘어 Bold" panose="020B0600000101010101" pitchFamily="50" charset="-127"/>
                <a:ea typeface="나눔스퀘어 Bold" panose="020B0600000101010101" pitchFamily="50" charset="-127"/>
              </a:rPr>
              <a:t>웨어</a:t>
            </a:r>
            <a:endParaRPr lang="en-US" altLang="ko-KR" sz="1200" spc="-100">
              <a:latin typeface="나눔스퀘어 Bold" panose="020B0600000101010101" pitchFamily="50" charset="-127"/>
              <a:ea typeface="나눔스퀘어 Bold" panose="020B0600000101010101" pitchFamily="50" charset="-127"/>
            </a:endParaRPr>
          </a:p>
        </p:txBody>
      </p:sp>
      <p:cxnSp>
        <p:nvCxnSpPr>
          <p:cNvPr id="4" name="직선 연결선 3">
            <a:extLst>
              <a:ext uri="{FF2B5EF4-FFF2-40B4-BE49-F238E27FC236}">
                <a16:creationId xmlns:a16="http://schemas.microsoft.com/office/drawing/2014/main" id="{353268B3-2D86-4024-B5B9-660647DF0770}"/>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2" name="표 2">
            <a:extLst>
              <a:ext uri="{FF2B5EF4-FFF2-40B4-BE49-F238E27FC236}">
                <a16:creationId xmlns:a16="http://schemas.microsoft.com/office/drawing/2014/main" id="{1FC450FA-A46D-460F-ACBF-BC5B316995BD}"/>
              </a:ext>
            </a:extLst>
          </p:cNvPr>
          <p:cNvGraphicFramePr>
            <a:graphicFrameLocks noGrp="1"/>
          </p:cNvGraphicFramePr>
          <p:nvPr>
            <p:extLst>
              <p:ext uri="{D42A27DB-BD31-4B8C-83A1-F6EECF244321}">
                <p14:modId xmlns:p14="http://schemas.microsoft.com/office/powerpoint/2010/main" val="103887191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3" name="6페이지">
            <a:hlinkClick r:id="" action="ppaction://media"/>
            <a:extLst>
              <a:ext uri="{FF2B5EF4-FFF2-40B4-BE49-F238E27FC236}">
                <a16:creationId xmlns:a16="http://schemas.microsoft.com/office/drawing/2014/main" id="{77DFD30E-E34F-4EE4-8DCD-B04E853349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0091" y="3022600"/>
            <a:ext cx="406400" cy="406400"/>
          </a:xfrm>
          <a:prstGeom prst="rect">
            <a:avLst/>
          </a:prstGeom>
        </p:spPr>
      </p:pic>
    </p:spTree>
    <p:extLst>
      <p:ext uri="{BB962C8B-B14F-4D97-AF65-F5344CB8AC3E}">
        <p14:creationId xmlns:p14="http://schemas.microsoft.com/office/powerpoint/2010/main" val="29705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상용 소프트웨어</a:t>
            </a:r>
          </a:p>
        </p:txBody>
      </p:sp>
      <p:grpSp>
        <p:nvGrpSpPr>
          <p:cNvPr id="4" name="그룹 3">
            <a:extLst>
              <a:ext uri="{FF2B5EF4-FFF2-40B4-BE49-F238E27FC236}">
                <a16:creationId xmlns:a16="http://schemas.microsoft.com/office/drawing/2014/main" id="{5F5EE4CF-B02C-4586-8495-92C8B764A0F3}"/>
              </a:ext>
            </a:extLst>
          </p:cNvPr>
          <p:cNvGrpSpPr/>
          <p:nvPr/>
        </p:nvGrpSpPr>
        <p:grpSpPr>
          <a:xfrm>
            <a:off x="1487784" y="3146687"/>
            <a:ext cx="3469402" cy="1823454"/>
            <a:chOff x="1487784" y="3146687"/>
            <a:chExt cx="3469402" cy="1823454"/>
          </a:xfrm>
        </p:grpSpPr>
        <p:sp>
          <p:nvSpPr>
            <p:cNvPr id="3" name="직사각형 2">
              <a:extLst>
                <a:ext uri="{FF2B5EF4-FFF2-40B4-BE49-F238E27FC236}">
                  <a16:creationId xmlns:a16="http://schemas.microsoft.com/office/drawing/2014/main" id="{C28F9CC1-68CF-42BF-AA18-3F2C94E29F8B}"/>
                </a:ext>
              </a:extLst>
            </p:cNvPr>
            <p:cNvSpPr/>
            <p:nvPr/>
          </p:nvSpPr>
          <p:spPr>
            <a:xfrm>
              <a:off x="1487784" y="314668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pic>
          <p:nvPicPr>
            <p:cNvPr id="17" name="Picture 6" descr="Sudo eliminated the vulnerability with SE-Linux systems | Cyberops">
              <a:extLst>
                <a:ext uri="{FF2B5EF4-FFF2-40B4-BE49-F238E27FC236}">
                  <a16:creationId xmlns:a16="http://schemas.microsoft.com/office/drawing/2014/main" id="{13A68C89-A287-4EAD-ABAE-349AEF9B16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199" y="3371060"/>
              <a:ext cx="2441122" cy="136214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직선 연결선 17">
            <a:extLst>
              <a:ext uri="{FF2B5EF4-FFF2-40B4-BE49-F238E27FC236}">
                <a16:creationId xmlns:a16="http://schemas.microsoft.com/office/drawing/2014/main" id="{EF9175DE-A125-4E62-8ECF-3B84BC4B66F8}"/>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87DF1258-543A-4CA9-9787-EFC3CBDCA2B6}"/>
              </a:ext>
            </a:extLst>
          </p:cNvPr>
          <p:cNvGrpSpPr/>
          <p:nvPr/>
        </p:nvGrpSpPr>
        <p:grpSpPr>
          <a:xfrm>
            <a:off x="7234814" y="3140407"/>
            <a:ext cx="3469402" cy="1823454"/>
            <a:chOff x="7234814" y="3140407"/>
            <a:chExt cx="3469402" cy="1823454"/>
          </a:xfrm>
        </p:grpSpPr>
        <p:sp>
          <p:nvSpPr>
            <p:cNvPr id="15" name="직사각형 14">
              <a:extLst>
                <a:ext uri="{FF2B5EF4-FFF2-40B4-BE49-F238E27FC236}">
                  <a16:creationId xmlns:a16="http://schemas.microsoft.com/office/drawing/2014/main" id="{C1EA9574-FA1C-494E-B065-28970BC9D506}"/>
                </a:ext>
              </a:extLst>
            </p:cNvPr>
            <p:cNvSpPr/>
            <p:nvPr/>
          </p:nvSpPr>
          <p:spPr>
            <a:xfrm>
              <a:off x="7234814" y="314040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pic>
          <p:nvPicPr>
            <p:cNvPr id="2056" name="Picture 8" descr="Windows logos PNG images free download, windows logo PNG">
              <a:extLst>
                <a:ext uri="{FF2B5EF4-FFF2-40B4-BE49-F238E27FC236}">
                  <a16:creationId xmlns:a16="http://schemas.microsoft.com/office/drawing/2014/main" id="{F05CC9A8-C6EC-4AD5-8D18-B1342E657E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287" y="3774182"/>
              <a:ext cx="3004456" cy="55590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2" name="표 2">
            <a:extLst>
              <a:ext uri="{FF2B5EF4-FFF2-40B4-BE49-F238E27FC236}">
                <a16:creationId xmlns:a16="http://schemas.microsoft.com/office/drawing/2014/main" id="{562E9863-9AFB-48D1-90DC-CDD66C5C550C}"/>
              </a:ext>
            </a:extLst>
          </p:cNvPr>
          <p:cNvGraphicFramePr>
            <a:graphicFrameLocks noGrp="1"/>
          </p:cNvGraphicFramePr>
          <p:nvPr>
            <p:extLst>
              <p:ext uri="{D42A27DB-BD31-4B8C-83A1-F6EECF244321}">
                <p14:modId xmlns:p14="http://schemas.microsoft.com/office/powerpoint/2010/main" val="103887191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7페이지">
            <a:hlinkClick r:id="" action="ppaction://media"/>
            <a:extLst>
              <a:ext uri="{FF2B5EF4-FFF2-40B4-BE49-F238E27FC236}">
                <a16:creationId xmlns:a16="http://schemas.microsoft.com/office/drawing/2014/main" id="{600401D8-E490-4FFE-9D09-38CF198214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5025" y="3248025"/>
            <a:ext cx="406400" cy="406400"/>
          </a:xfrm>
          <a:prstGeom prst="rect">
            <a:avLst/>
          </a:prstGeom>
        </p:spPr>
      </p:pic>
    </p:spTree>
    <p:extLst>
      <p:ext uri="{BB962C8B-B14F-4D97-AF65-F5344CB8AC3E}">
        <p14:creationId xmlns:p14="http://schemas.microsoft.com/office/powerpoint/2010/main" val="348815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8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chemeClr val="tx1"/>
                </a:solidFill>
                <a:latin typeface="나눔스퀘어 Bold" panose="020B0600000101010101" pitchFamily="50" charset="-127"/>
                <a:ea typeface="나눔스퀘어 Bold" panose="020B0600000101010101" pitchFamily="50" charset="-127"/>
              </a:rPr>
              <a:t>상용 소프트웨어</a:t>
            </a:r>
          </a:p>
        </p:txBody>
      </p:sp>
      <p:cxnSp>
        <p:nvCxnSpPr>
          <p:cNvPr id="18" name="직선 연결선 17">
            <a:extLst>
              <a:ext uri="{FF2B5EF4-FFF2-40B4-BE49-F238E27FC236}">
                <a16:creationId xmlns:a16="http://schemas.microsoft.com/office/drawing/2014/main" id="{EF9175DE-A125-4E62-8ECF-3B84BC4B66F8}"/>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344C3B0-7B32-4429-8928-99CE268F51CD}"/>
              </a:ext>
            </a:extLst>
          </p:cNvPr>
          <p:cNvGrpSpPr/>
          <p:nvPr/>
        </p:nvGrpSpPr>
        <p:grpSpPr>
          <a:xfrm>
            <a:off x="7234814" y="3140407"/>
            <a:ext cx="3469402" cy="1823454"/>
            <a:chOff x="7234814" y="3140407"/>
            <a:chExt cx="3469402" cy="1823454"/>
          </a:xfrm>
        </p:grpSpPr>
        <p:sp>
          <p:nvSpPr>
            <p:cNvPr id="9" name="직사각형 8">
              <a:extLst>
                <a:ext uri="{FF2B5EF4-FFF2-40B4-BE49-F238E27FC236}">
                  <a16:creationId xmlns:a16="http://schemas.microsoft.com/office/drawing/2014/main" id="{AA85A756-F2CD-4883-87AB-67FEE3F99877}"/>
                </a:ext>
              </a:extLst>
            </p:cNvPr>
            <p:cNvSpPr/>
            <p:nvPr/>
          </p:nvSpPr>
          <p:spPr>
            <a:xfrm>
              <a:off x="7234814" y="314040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pic>
          <p:nvPicPr>
            <p:cNvPr id="7170" name="Picture 2" descr="Microsoft SQL Server Logo Download - AI - All Vector Logo">
              <a:extLst>
                <a:ext uri="{FF2B5EF4-FFF2-40B4-BE49-F238E27FC236}">
                  <a16:creationId xmlns:a16="http://schemas.microsoft.com/office/drawing/2014/main" id="{C82C95C0-C1D4-49DB-8CD0-3B1FAC18FF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 b="3292"/>
            <a:stretch/>
          </p:blipFill>
          <p:spPr bwMode="auto">
            <a:xfrm>
              <a:off x="7466056" y="3261940"/>
              <a:ext cx="3006918" cy="15803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그룹 1">
            <a:extLst>
              <a:ext uri="{FF2B5EF4-FFF2-40B4-BE49-F238E27FC236}">
                <a16:creationId xmlns:a16="http://schemas.microsoft.com/office/drawing/2014/main" id="{3D859E9B-C41D-4667-9155-D7742C0FA80C}"/>
              </a:ext>
            </a:extLst>
          </p:cNvPr>
          <p:cNvGrpSpPr/>
          <p:nvPr/>
        </p:nvGrpSpPr>
        <p:grpSpPr>
          <a:xfrm>
            <a:off x="1487784" y="3146687"/>
            <a:ext cx="3469402" cy="1823454"/>
            <a:chOff x="1487784" y="3146687"/>
            <a:chExt cx="3469402" cy="1823454"/>
          </a:xfrm>
        </p:grpSpPr>
        <p:sp>
          <p:nvSpPr>
            <p:cNvPr id="3" name="직사각형 2">
              <a:extLst>
                <a:ext uri="{FF2B5EF4-FFF2-40B4-BE49-F238E27FC236}">
                  <a16:creationId xmlns:a16="http://schemas.microsoft.com/office/drawing/2014/main" id="{C28F9CC1-68CF-42BF-AA18-3F2C94E29F8B}"/>
                </a:ext>
              </a:extLst>
            </p:cNvPr>
            <p:cNvSpPr/>
            <p:nvPr/>
          </p:nvSpPr>
          <p:spPr>
            <a:xfrm>
              <a:off x="1487784" y="314668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pic>
          <p:nvPicPr>
            <p:cNvPr id="1026" name="Picture 2" descr="mariadb - Docker Hub">
              <a:extLst>
                <a:ext uri="{FF2B5EF4-FFF2-40B4-BE49-F238E27FC236}">
                  <a16:creationId xmlns:a16="http://schemas.microsoft.com/office/drawing/2014/main" id="{3FE56E9C-2CC4-42EC-B090-9E7D73686F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4172" y="3376811"/>
              <a:ext cx="1815700" cy="136546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2" name="표 2">
            <a:extLst>
              <a:ext uri="{FF2B5EF4-FFF2-40B4-BE49-F238E27FC236}">
                <a16:creationId xmlns:a16="http://schemas.microsoft.com/office/drawing/2014/main" id="{9F7AD082-0687-40F0-8650-D352295AA472}"/>
              </a:ext>
            </a:extLst>
          </p:cNvPr>
          <p:cNvGraphicFramePr>
            <a:graphicFrameLocks noGrp="1"/>
          </p:cNvGraphicFramePr>
          <p:nvPr>
            <p:extLst>
              <p:ext uri="{D42A27DB-BD31-4B8C-83A1-F6EECF244321}">
                <p14:modId xmlns:p14="http://schemas.microsoft.com/office/powerpoint/2010/main" val="1038871916"/>
              </p:ext>
            </p:extLst>
          </p:nvPr>
        </p:nvGraphicFramePr>
        <p:xfrm>
          <a:off x="0" y="97510"/>
          <a:ext cx="12191998" cy="584640"/>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3137731144"/>
                    </a:ext>
                  </a:extLst>
                </a:gridCol>
                <a:gridCol w="1741714">
                  <a:extLst>
                    <a:ext uri="{9D8B030D-6E8A-4147-A177-3AD203B41FA5}">
                      <a16:colId xmlns:a16="http://schemas.microsoft.com/office/drawing/2014/main" val="2549795890"/>
                    </a:ext>
                  </a:extLst>
                </a:gridCol>
                <a:gridCol w="1741714">
                  <a:extLst>
                    <a:ext uri="{9D8B030D-6E8A-4147-A177-3AD203B41FA5}">
                      <a16:colId xmlns:a16="http://schemas.microsoft.com/office/drawing/2014/main" val="3574205934"/>
                    </a:ext>
                  </a:extLst>
                </a:gridCol>
                <a:gridCol w="1741714">
                  <a:extLst>
                    <a:ext uri="{9D8B030D-6E8A-4147-A177-3AD203B41FA5}">
                      <a16:colId xmlns:a16="http://schemas.microsoft.com/office/drawing/2014/main" val="3012281462"/>
                    </a:ext>
                  </a:extLst>
                </a:gridCol>
                <a:gridCol w="1741714">
                  <a:extLst>
                    <a:ext uri="{9D8B030D-6E8A-4147-A177-3AD203B41FA5}">
                      <a16:colId xmlns:a16="http://schemas.microsoft.com/office/drawing/2014/main" val="3624094128"/>
                    </a:ext>
                  </a:extLst>
                </a:gridCol>
                <a:gridCol w="1741714">
                  <a:extLst>
                    <a:ext uri="{9D8B030D-6E8A-4147-A177-3AD203B41FA5}">
                      <a16:colId xmlns:a16="http://schemas.microsoft.com/office/drawing/2014/main" val="1715922070"/>
                    </a:ext>
                  </a:extLst>
                </a:gridCol>
                <a:gridCol w="1741714">
                  <a:extLst>
                    <a:ext uri="{9D8B030D-6E8A-4147-A177-3AD203B41FA5}">
                      <a16:colId xmlns:a16="http://schemas.microsoft.com/office/drawing/2014/main" val="3115272990"/>
                    </a:ext>
                  </a:extLst>
                </a:gridCol>
              </a:tblGrid>
              <a:tr h="166221">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변화</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5" name="8페이지">
            <a:hlinkClick r:id="" action="ppaction://media"/>
            <a:extLst>
              <a:ext uri="{FF2B5EF4-FFF2-40B4-BE49-F238E27FC236}">
                <a16:creationId xmlns:a16="http://schemas.microsoft.com/office/drawing/2014/main" id="{5F195B46-94E0-4859-9F5F-C9B293D80B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95325" y="3261940"/>
            <a:ext cx="406400" cy="406400"/>
          </a:xfrm>
          <a:prstGeom prst="rect">
            <a:avLst/>
          </a:prstGeom>
        </p:spPr>
      </p:pic>
    </p:spTree>
    <p:extLst>
      <p:ext uri="{BB962C8B-B14F-4D97-AF65-F5344CB8AC3E}">
        <p14:creationId xmlns:p14="http://schemas.microsoft.com/office/powerpoint/2010/main" val="179337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2043</Words>
  <Application>Microsoft Office PowerPoint</Application>
  <PresentationFormat>와이드스크린</PresentationFormat>
  <Paragraphs>640</Paragraphs>
  <Slides>33</Slides>
  <Notes>33</Notes>
  <HiddenSlides>0</HiddenSlides>
  <MMClips>32</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33</vt:i4>
      </vt:variant>
    </vt:vector>
  </HeadingPairs>
  <TitlesOfParts>
    <vt:vector size="38" baseType="lpstr">
      <vt:lpstr>나눔스퀘어 Bold</vt:lpstr>
      <vt:lpstr>맑은 고딕</vt:lpstr>
      <vt:lpstr>Arial</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한지호(HAN JI HO)(yulica37)</dc:creator>
  <cp:lastModifiedBy>한지호(HAN JI HO)(yulica37)</cp:lastModifiedBy>
  <cp:revision>1</cp:revision>
  <dcterms:created xsi:type="dcterms:W3CDTF">2020-03-26T02:19:28Z</dcterms:created>
  <dcterms:modified xsi:type="dcterms:W3CDTF">2021-12-16T04:37:27Z</dcterms:modified>
</cp:coreProperties>
</file>